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7104063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AA92-3B65-427E-A8C7-2D0996C097DB}" type="datetimeFigureOut">
              <a:rPr lang="el-GR" smtClean="0"/>
              <a:t>3/5/2023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092-B59B-4875-A945-007B4CAD7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43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AA92-3B65-427E-A8C7-2D0996C097DB}" type="datetimeFigureOut">
              <a:rPr lang="el-GR" smtClean="0"/>
              <a:t>3/5/2023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092-B59B-4875-A945-007B4CAD7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92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AA92-3B65-427E-A8C7-2D0996C097DB}" type="datetimeFigureOut">
              <a:rPr lang="el-GR" smtClean="0"/>
              <a:t>3/5/2023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092-B59B-4875-A945-007B4CAD7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495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AA92-3B65-427E-A8C7-2D0996C097DB}" type="datetimeFigureOut">
              <a:rPr lang="el-GR" smtClean="0"/>
              <a:t>3/5/2023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092-B59B-4875-A945-007B4CAD7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502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AA92-3B65-427E-A8C7-2D0996C097DB}" type="datetimeFigureOut">
              <a:rPr lang="el-GR" smtClean="0"/>
              <a:t>3/5/2023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092-B59B-4875-A945-007B4CAD7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15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AA92-3B65-427E-A8C7-2D0996C097DB}" type="datetimeFigureOut">
              <a:rPr lang="el-GR" smtClean="0"/>
              <a:t>3/5/2023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092-B59B-4875-A945-007B4CAD7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664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AA92-3B65-427E-A8C7-2D0996C097DB}" type="datetimeFigureOut">
              <a:rPr lang="el-GR" smtClean="0"/>
              <a:t>3/5/2023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092-B59B-4875-A945-007B4CAD7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443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AA92-3B65-427E-A8C7-2D0996C097DB}" type="datetimeFigureOut">
              <a:rPr lang="el-GR" smtClean="0"/>
              <a:t>3/5/2023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092-B59B-4875-A945-007B4CAD7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39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AA92-3B65-427E-A8C7-2D0996C097DB}" type="datetimeFigureOut">
              <a:rPr lang="el-GR" smtClean="0"/>
              <a:t>3/5/2023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092-B59B-4875-A945-007B4CAD7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0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AA92-3B65-427E-A8C7-2D0996C097DB}" type="datetimeFigureOut">
              <a:rPr lang="el-GR" smtClean="0"/>
              <a:t>3/5/2023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092-B59B-4875-A945-007B4CAD7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699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AA92-3B65-427E-A8C7-2D0996C097DB}" type="datetimeFigureOut">
              <a:rPr lang="el-GR" smtClean="0"/>
              <a:t>3/5/2023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092-B59B-4875-A945-007B4CAD7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63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DAA92-3B65-427E-A8C7-2D0996C097DB}" type="datetimeFigureOut">
              <a:rPr lang="el-GR" smtClean="0"/>
              <a:t>3/5/2023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1092-B59B-4875-A945-007B4CAD7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973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Ορθογώνιο 12"/>
          <p:cNvSpPr/>
          <p:nvPr/>
        </p:nvSpPr>
        <p:spPr>
          <a:xfrm>
            <a:off x="3048000" y="3105835"/>
            <a:ext cx="15414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solidFill>
                  <a:prstClr val="white"/>
                </a:solidFill>
              </a:rPr>
              <a:t>ΔΩΡΕΑΝ Συμμετοχή με βεβαίωση παρακολούθησης*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l-GR" dirty="0">
                <a:solidFill>
                  <a:prstClr val="white"/>
                </a:solidFill>
              </a:rPr>
              <a:t>*Μέγιστος αριθμός συμμετεχόντων: 40</a:t>
            </a: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43"/>
            <a:ext cx="12192000" cy="5083897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3963" y="424873"/>
            <a:ext cx="8589820" cy="161174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hnschrift" panose="020B0502040204020203" pitchFamily="34" charset="0"/>
              </a:rPr>
              <a:t/>
            </a:r>
            <a:br>
              <a:rPr lang="en-US" sz="2800" dirty="0" smtClean="0">
                <a:latin typeface="Bahnschrift" panose="020B0502040204020203" pitchFamily="34" charset="0"/>
              </a:rPr>
            </a:br>
            <a:endParaRPr lang="el-GR" sz="2800" dirty="0">
              <a:latin typeface="Bahnschrift" panose="020B0502040204020203" pitchFamily="34" charset="0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0" y="3916939"/>
            <a:ext cx="3932237" cy="2941061"/>
          </a:xfrm>
        </p:spPr>
        <p:txBody>
          <a:bodyPr/>
          <a:lstStyle/>
          <a:p>
            <a:endParaRPr lang="en-US" i="1" dirty="0" smtClean="0">
              <a:latin typeface="Bahnschrift" panose="020B0502040204020203" pitchFamily="34" charset="0"/>
            </a:endParaRPr>
          </a:p>
          <a:p>
            <a:endParaRPr lang="en-US" i="1" dirty="0">
              <a:latin typeface="Bahnschrift" panose="020B0502040204020203" pitchFamily="34" charset="0"/>
            </a:endParaRPr>
          </a:p>
          <a:p>
            <a:endParaRPr lang="en-US" i="1" dirty="0">
              <a:latin typeface="Bahnschrift" panose="020B0502040204020203" pitchFamily="34" charset="0"/>
            </a:endParaRPr>
          </a:p>
          <a:p>
            <a:endParaRPr lang="en-US" i="1" dirty="0" smtClean="0">
              <a:latin typeface="Bahnschrift" panose="020B0502040204020203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620" y="5868987"/>
            <a:ext cx="7218290" cy="104250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092" y="5845941"/>
            <a:ext cx="932769" cy="1012060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62" y="4812273"/>
            <a:ext cx="4160323" cy="98363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251" y="-7339"/>
            <a:ext cx="8077900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12</Words>
  <Application>Microsoft Office PowerPoint</Application>
  <PresentationFormat>Ευρεία οθόνη</PresentationFormat>
  <Paragraphs>5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Θέμα του Office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Ioanna</dc:creator>
  <cp:lastModifiedBy>GATOU OURANIA</cp:lastModifiedBy>
  <cp:revision>21</cp:revision>
  <cp:lastPrinted>2023-05-03T09:19:33Z</cp:lastPrinted>
  <dcterms:created xsi:type="dcterms:W3CDTF">2023-05-02T13:11:01Z</dcterms:created>
  <dcterms:modified xsi:type="dcterms:W3CDTF">2023-05-03T12:22:22Z</dcterms:modified>
</cp:coreProperties>
</file>