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701"/>
    <a:srgbClr val="0B4CA4"/>
    <a:srgbClr val="0C4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88059-AA8D-4633-81EA-B7C6DC76E1DD}" v="10" dt="2022-07-04T09:51:33.091"/>
    <p1510:client id="{07BD4D8D-FB00-4549-98E6-6AFF3B09F60F}" v="34" dt="2022-07-05T10:06:04.355"/>
    <p1510:client id="{322A8699-29EC-49CF-8D1B-4D6943DAC213}" v="145" dt="2022-07-04T07:51:47.541"/>
    <p1510:client id="{3F4B7E81-00C2-4DF7-A5D3-DDEF451B43F5}" v="17" dt="2022-07-04T09:55:21.199"/>
    <p1510:client id="{4DA3846D-8A5D-4017-A557-1597D2D9A700}" v="30" dt="2022-07-05T08:45:57.691"/>
    <p1510:client id="{595EB924-AAFA-4AD8-A2A5-2463019DF236}" v="4" dt="2022-07-04T14:54:16.871"/>
    <p1510:client id="{5A72BDD8-E624-47E1-BC56-6EFBF94618A2}" v="29" dt="2022-07-04T09:56:48.141"/>
    <p1510:client id="{68AF04A6-C322-4093-9FA6-AF88EB8609CF}" v="18" dt="2022-07-05T08:50:04.501"/>
    <p1510:client id="{74964F09-09B9-47F4-A9CE-8684682C496B}" v="10" dt="2022-07-04T09:15:50.208"/>
    <p1510:client id="{95B5DCC1-A58C-41AA-BAD4-331563D42DA8}" v="22" dt="2022-07-04T10:02:06.307"/>
    <p1510:client id="{A7662678-E38F-4839-B323-ECF8D1F221B3}" v="10" dt="2022-07-04T09:53:48.874"/>
    <p1510:client id="{C6CA7620-EBD1-49C6-9864-AA8FEA237AE8}" v="13" dt="2022-07-05T10:07:55.804"/>
    <p1510:client id="{CA50C289-151F-49E6-B83B-AA7E45ED24C2}" v="105" dt="2022-07-05T08:39:16.029"/>
    <p1510:client id="{CEC418B6-1A91-4914-ACED-08AEF29DB332}" v="187" dt="2022-07-04T09:28:54.729"/>
    <p1510:client id="{E540049F-359A-4824-A080-17EBE13A0E69}" v="28" dt="2022-07-04T09:59:51.792"/>
    <p1510:client id="{E97D721C-4496-4FA0-A0BE-B0FC948E4E3D}" v="334" dt="2022-07-04T09:50:05.534"/>
    <p1510:client id="{F18A19FE-7E9F-477C-8F14-31B87AFEDE57}" v="15" dt="2022-07-04T09:48:20.596"/>
    <p1510:client id="{F30B0622-41C5-4E97-996A-D0B8056B38C1}" v="22" dt="2022-07-05T07:55:03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SSOPOULOU SOFIA" userId="S::sokesso@o365.uth.gr::ba558608-701a-408b-ad5c-e277f07bd35b" providerId="AD" clId="Web-{C153E9A0-13D0-4B2E-9EC3-FDEA5FE7C0D1}"/>
    <pc:docChg chg="modSld">
      <pc:chgData name="KESSOPOULOU SOFIA" userId="S::sokesso@o365.uth.gr::ba558608-701a-408b-ad5c-e277f07bd35b" providerId="AD" clId="Web-{C153E9A0-13D0-4B2E-9EC3-FDEA5FE7C0D1}" dt="2021-12-01T10:29:50.359" v="49" actId="20577"/>
      <pc:docMkLst>
        <pc:docMk/>
      </pc:docMkLst>
      <pc:sldChg chg="modSp">
        <pc:chgData name="KESSOPOULOU SOFIA" userId="S::sokesso@o365.uth.gr::ba558608-701a-408b-ad5c-e277f07bd35b" providerId="AD" clId="Web-{C153E9A0-13D0-4B2E-9EC3-FDEA5FE7C0D1}" dt="2021-12-01T10:29:50.359" v="49" actId="20577"/>
        <pc:sldMkLst>
          <pc:docMk/>
          <pc:sldMk cId="4073910569" sldId="328"/>
        </pc:sldMkLst>
        <pc:spChg chg="mod">
          <ac:chgData name="KESSOPOULOU SOFIA" userId="S::sokesso@o365.uth.gr::ba558608-701a-408b-ad5c-e277f07bd35b" providerId="AD" clId="Web-{C153E9A0-13D0-4B2E-9EC3-FDEA5FE7C0D1}" dt="2021-12-01T10:29:50.359" v="49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KESSOPOULOU SOFIA" userId="S::sokesso@o365.uth.gr::ba558608-701a-408b-ad5c-e277f07bd35b" providerId="AD" clId="Web-{C153E9A0-13D0-4B2E-9EC3-FDEA5FE7C0D1}" dt="2021-12-01T10:27:53.809" v="1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STAMBOULIS YEORYIOS" userId="cb1a921a-4f28-439c-8a2b-e73029e2a664" providerId="ADAL" clId="{3766FD42-59ED-4E07-963D-EE70A3270B69}"/>
    <pc:docChg chg="undo custSel modSld">
      <pc:chgData name="STAMBOULIS YEORYIOS" userId="cb1a921a-4f28-439c-8a2b-e73029e2a664" providerId="ADAL" clId="{3766FD42-59ED-4E07-963D-EE70A3270B69}" dt="2021-11-29T11:11:09.398" v="25" actId="14734"/>
      <pc:docMkLst>
        <pc:docMk/>
      </pc:docMkLst>
      <pc:sldChg chg="modSp mod">
        <pc:chgData name="STAMBOULIS YEORYIOS" userId="cb1a921a-4f28-439c-8a2b-e73029e2a664" providerId="ADAL" clId="{3766FD42-59ED-4E07-963D-EE70A3270B69}" dt="2021-11-26T15:25:19.337" v="18" actId="113"/>
        <pc:sldMkLst>
          <pc:docMk/>
          <pc:sldMk cId="1034800514" sldId="326"/>
        </pc:sldMkLst>
        <pc:spChg chg="mod">
          <ac:chgData name="STAMBOULIS YEORYIOS" userId="cb1a921a-4f28-439c-8a2b-e73029e2a664" providerId="ADAL" clId="{3766FD42-59ED-4E07-963D-EE70A3270B69}" dt="2021-11-20T15:44:20.165" v="1" actId="13926"/>
          <ac:spMkLst>
            <pc:docMk/>
            <pc:sldMk cId="1034800514" sldId="326"/>
            <ac:spMk id="2" creationId="{61D891E4-0FF9-3A4E-97D7-5F30D1ED97DC}"/>
          </ac:spMkLst>
        </pc:spChg>
        <pc:spChg chg="mod">
          <ac:chgData name="STAMBOULIS YEORYIOS" userId="cb1a921a-4f28-439c-8a2b-e73029e2a664" providerId="ADAL" clId="{3766FD42-59ED-4E07-963D-EE70A3270B69}" dt="2021-11-26T15:25:19.337" v="18" actId="113"/>
          <ac:spMkLst>
            <pc:docMk/>
            <pc:sldMk cId="1034800514" sldId="326"/>
            <ac:spMk id="8" creationId="{E039FFC1-A2D5-BB42-A30C-3A5222409F24}"/>
          </ac:spMkLst>
        </pc:spChg>
      </pc:sldChg>
      <pc:sldChg chg="modSp mod">
        <pc:chgData name="STAMBOULIS YEORYIOS" userId="cb1a921a-4f28-439c-8a2b-e73029e2a664" providerId="ADAL" clId="{3766FD42-59ED-4E07-963D-EE70A3270B69}" dt="2021-11-29T11:11:09.398" v="25" actId="14734"/>
        <pc:sldMkLst>
          <pc:docMk/>
          <pc:sldMk cId="845611002" sldId="327"/>
        </pc:sldMkLst>
        <pc:spChg chg="mod">
          <ac:chgData name="STAMBOULIS YEORYIOS" userId="cb1a921a-4f28-439c-8a2b-e73029e2a664" providerId="ADAL" clId="{3766FD42-59ED-4E07-963D-EE70A3270B69}" dt="2021-11-20T15:45:01.132" v="11" actId="6549"/>
          <ac:spMkLst>
            <pc:docMk/>
            <pc:sldMk cId="845611002" sldId="327"/>
            <ac:spMk id="4" creationId="{0329F8C1-7AEF-A746-B54D-8E75F742BBEA}"/>
          </ac:spMkLst>
        </pc:spChg>
        <pc:graphicFrameChg chg="modGraphic">
          <ac:chgData name="STAMBOULIS YEORYIOS" userId="cb1a921a-4f28-439c-8a2b-e73029e2a664" providerId="ADAL" clId="{3766FD42-59ED-4E07-963D-EE70A3270B69}" dt="2021-11-29T11:11:09.398" v="25" actId="14734"/>
          <ac:graphicFrameMkLst>
            <pc:docMk/>
            <pc:sldMk cId="845611002" sldId="327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4DA3846D-8A5D-4017-A557-1597D2D9A700}"/>
    <pc:docChg chg="modSld">
      <pc:chgData name="HRYSI STATHAKI" userId="S::hrstatha@o365.uth.gr::775c659c-8bb0-4d43-bdc9-6eec127c7f85" providerId="AD" clId="Web-{4DA3846D-8A5D-4017-A557-1597D2D9A700}" dt="2022-07-05T08:45:57.691" v="14" actId="20577"/>
      <pc:docMkLst>
        <pc:docMk/>
      </pc:docMkLst>
      <pc:sldChg chg="modSp">
        <pc:chgData name="HRYSI STATHAKI" userId="S::hrstatha@o365.uth.gr::775c659c-8bb0-4d43-bdc9-6eec127c7f85" providerId="AD" clId="Web-{4DA3846D-8A5D-4017-A557-1597D2D9A700}" dt="2022-07-05T08:45:57.691" v="14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4DA3846D-8A5D-4017-A557-1597D2D9A700}" dt="2022-07-05T08:45:57.691" v="14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clId="Web-{2F22DEBF-383D-4135-B171-2747693535C8}"/>
    <pc:docChg chg="modSld">
      <pc:chgData name="" userId="" providerId="" clId="Web-{2F22DEBF-383D-4135-B171-2747693535C8}" dt="2021-12-01T10:01:11.233" v="7"/>
      <pc:docMkLst>
        <pc:docMk/>
      </pc:docMkLst>
      <pc:sldChg chg="modSp">
        <pc:chgData name="" userId="" providerId="" clId="Web-{2F22DEBF-383D-4135-B171-2747693535C8}" dt="2021-12-01T10:01:11.233" v="7"/>
        <pc:sldMkLst>
          <pc:docMk/>
          <pc:sldMk cId="4073910569" sldId="328"/>
        </pc:sldMkLst>
        <pc:graphicFrameChg chg="mod modGraphic">
          <ac:chgData name="" userId="" providerId="" clId="Web-{2F22DEBF-383D-4135-B171-2747693535C8}" dt="2021-12-01T10:01:11.233" v="7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KESSOPOULOU SOFIA" userId="S::sokesso@o365.uth.gr::ba558608-701a-408b-ad5c-e277f07bd35b" providerId="AD" clId="Web-{07BD4D8D-FB00-4549-98E6-6AFF3B09F60F}"/>
    <pc:docChg chg="modSld">
      <pc:chgData name="KESSOPOULOU SOFIA" userId="S::sokesso@o365.uth.gr::ba558608-701a-408b-ad5c-e277f07bd35b" providerId="AD" clId="Web-{07BD4D8D-FB00-4549-98E6-6AFF3B09F60F}" dt="2022-07-05T10:06:04.355" v="16" actId="20577"/>
      <pc:docMkLst>
        <pc:docMk/>
      </pc:docMkLst>
      <pc:sldChg chg="modSp">
        <pc:chgData name="KESSOPOULOU SOFIA" userId="S::sokesso@o365.uth.gr::ba558608-701a-408b-ad5c-e277f07bd35b" providerId="AD" clId="Web-{07BD4D8D-FB00-4549-98E6-6AFF3B09F60F}" dt="2022-07-05T10:06:04.355" v="16" actId="20577"/>
        <pc:sldMkLst>
          <pc:docMk/>
          <pc:sldMk cId="4073910569" sldId="328"/>
        </pc:sldMkLst>
        <pc:spChg chg="mod">
          <ac:chgData name="KESSOPOULOU SOFIA" userId="S::sokesso@o365.uth.gr::ba558608-701a-408b-ad5c-e277f07bd35b" providerId="AD" clId="Web-{07BD4D8D-FB00-4549-98E6-6AFF3B09F60F}" dt="2022-07-05T10:06:04.355" v="16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HRYSI STATHAKI" userId="S::hrstatha@o365.uth.gr::775c659c-8bb0-4d43-bdc9-6eec127c7f85" providerId="AD" clId="Web-{CA50C289-151F-49E6-B83B-AA7E45ED24C2}"/>
    <pc:docChg chg="modSld">
      <pc:chgData name="HRYSI STATHAKI" userId="S::hrstatha@o365.uth.gr::775c659c-8bb0-4d43-bdc9-6eec127c7f85" providerId="AD" clId="Web-{CA50C289-151F-49E6-B83B-AA7E45ED24C2}" dt="2022-07-05T08:39:16.029" v="54" actId="20577"/>
      <pc:docMkLst>
        <pc:docMk/>
      </pc:docMkLst>
      <pc:sldChg chg="modSp">
        <pc:chgData name="HRYSI STATHAKI" userId="S::hrstatha@o365.uth.gr::775c659c-8bb0-4d43-bdc9-6eec127c7f85" providerId="AD" clId="Web-{CA50C289-151F-49E6-B83B-AA7E45ED24C2}" dt="2022-07-05T08:39:16.029" v="54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CA50C289-151F-49E6-B83B-AA7E45ED24C2}" dt="2022-07-05T08:39:16.029" v="54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HRYSI STATHAKI" userId="S::hrstatha@o365.uth.gr::775c659c-8bb0-4d43-bdc9-6eec127c7f85" providerId="AD" clId="Web-{3F4B7E81-00C2-4DF7-A5D3-DDEF451B43F5}"/>
    <pc:docChg chg="modSld">
      <pc:chgData name="HRYSI STATHAKI" userId="S::hrstatha@o365.uth.gr::775c659c-8bb0-4d43-bdc9-6eec127c7f85" providerId="AD" clId="Web-{3F4B7E81-00C2-4DF7-A5D3-DDEF451B43F5}" dt="2022-07-04T09:55:21.199" v="15"/>
      <pc:docMkLst>
        <pc:docMk/>
      </pc:docMkLst>
      <pc:sldChg chg="modSp">
        <pc:chgData name="HRYSI STATHAKI" userId="S::hrstatha@o365.uth.gr::775c659c-8bb0-4d43-bdc9-6eec127c7f85" providerId="AD" clId="Web-{3F4B7E81-00C2-4DF7-A5D3-DDEF451B43F5}" dt="2022-07-04T09:55:21.199" v="15"/>
        <pc:sldMkLst>
          <pc:docMk/>
          <pc:sldMk cId="4073910569" sldId="328"/>
        </pc:sldMkLst>
        <pc:graphicFrameChg chg="mod modGraphic">
          <ac:chgData name="HRYSI STATHAKI" userId="S::hrstatha@o365.uth.gr::775c659c-8bb0-4d43-bdc9-6eec127c7f85" providerId="AD" clId="Web-{3F4B7E81-00C2-4DF7-A5D3-DDEF451B43F5}" dt="2022-07-04T09:55:21.199" v="15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322A8699-29EC-49CF-8D1B-4D6943DAC213}"/>
    <pc:docChg chg="modSld">
      <pc:chgData name="HRYSI STATHAKI" userId="S::hrstatha@o365.uth.gr::775c659c-8bb0-4d43-bdc9-6eec127c7f85" providerId="AD" clId="Web-{322A8699-29EC-49CF-8D1B-4D6943DAC213}" dt="2022-07-04T07:51:47.541" v="87" actId="1076"/>
      <pc:docMkLst>
        <pc:docMk/>
      </pc:docMkLst>
      <pc:sldChg chg="modSp">
        <pc:chgData name="HRYSI STATHAKI" userId="S::hrstatha@o365.uth.gr::775c659c-8bb0-4d43-bdc9-6eec127c7f85" providerId="AD" clId="Web-{322A8699-29EC-49CF-8D1B-4D6943DAC213}" dt="2022-07-04T07:51:47.541" v="87" actId="1076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322A8699-29EC-49CF-8D1B-4D6943DAC213}" dt="2022-07-04T07:48:12.066" v="38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HRYSI STATHAKI" userId="S::hrstatha@o365.uth.gr::775c659c-8bb0-4d43-bdc9-6eec127c7f85" providerId="AD" clId="Web-{322A8699-29EC-49CF-8D1B-4D6943DAC213}" dt="2022-07-04T07:51:47.541" v="87" actId="1076"/>
          <ac:graphicFrameMkLst>
            <pc:docMk/>
            <pc:sldMk cId="4073910569" sldId="328"/>
            <ac:graphicFrameMk id="2" creationId="{562C027A-F16F-EA41-955E-ADD35E2F97EE}"/>
          </ac:graphicFrameMkLst>
        </pc:graphicFrameChg>
        <pc:picChg chg="mod">
          <ac:chgData name="HRYSI STATHAKI" userId="S::hrstatha@o365.uth.gr::775c659c-8bb0-4d43-bdc9-6eec127c7f85" providerId="AD" clId="Web-{322A8699-29EC-49CF-8D1B-4D6943DAC213}" dt="2022-07-04T07:51:38.541" v="86" actId="1076"/>
          <ac:picMkLst>
            <pc:docMk/>
            <pc:sldMk cId="4073910569" sldId="328"/>
            <ac:picMk id="6" creationId="{C4A300B5-2BFB-F6E3-04BF-588C4EFEF369}"/>
          </ac:picMkLst>
        </pc:picChg>
      </pc:sldChg>
    </pc:docChg>
  </pc:docChgLst>
  <pc:docChgLst>
    <pc:chgData name="HRYSI STATHAKI" userId="S::hrstatha@o365.uth.gr::775c659c-8bb0-4d43-bdc9-6eec127c7f85" providerId="AD" clId="Web-{41A6272B-798A-4DF4-9CC6-933E2685CAE9}"/>
    <pc:docChg chg="modSld">
      <pc:chgData name="HRYSI STATHAKI" userId="S::hrstatha@o365.uth.gr::775c659c-8bb0-4d43-bdc9-6eec127c7f85" providerId="AD" clId="Web-{41A6272B-798A-4DF4-9CC6-933E2685CAE9}" dt="2022-06-19T14:10:47.770" v="5"/>
      <pc:docMkLst>
        <pc:docMk/>
      </pc:docMkLst>
      <pc:sldChg chg="modSp">
        <pc:chgData name="HRYSI STATHAKI" userId="S::hrstatha@o365.uth.gr::775c659c-8bb0-4d43-bdc9-6eec127c7f85" providerId="AD" clId="Web-{41A6272B-798A-4DF4-9CC6-933E2685CAE9}" dt="2022-06-19T14:10:47.770" v="5"/>
        <pc:sldMkLst>
          <pc:docMk/>
          <pc:sldMk cId="4073910569" sldId="328"/>
        </pc:sldMkLst>
        <pc:graphicFrameChg chg="mod modGraphic">
          <ac:chgData name="HRYSI STATHAKI" userId="S::hrstatha@o365.uth.gr::775c659c-8bb0-4d43-bdc9-6eec127c7f85" providerId="AD" clId="Web-{41A6272B-798A-4DF4-9CC6-933E2685CAE9}" dt="2022-06-19T14:10:47.770" v="5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84BB7868-45BE-4441-9040-4A7FEBB1AB01}"/>
    <pc:docChg chg="modSld">
      <pc:chgData name="HRYSI STATHAKI" userId="S::hrstatha@o365.uth.gr::775c659c-8bb0-4d43-bdc9-6eec127c7f85" providerId="AD" clId="Web-{84BB7868-45BE-4441-9040-4A7FEBB1AB01}" dt="2022-06-21T20:24:20.629" v="9"/>
      <pc:docMkLst>
        <pc:docMk/>
      </pc:docMkLst>
      <pc:sldChg chg="modSp">
        <pc:chgData name="HRYSI STATHAKI" userId="S::hrstatha@o365.uth.gr::775c659c-8bb0-4d43-bdc9-6eec127c7f85" providerId="AD" clId="Web-{84BB7868-45BE-4441-9040-4A7FEBB1AB01}" dt="2022-06-21T20:24:20.629" v="9"/>
        <pc:sldMkLst>
          <pc:docMk/>
          <pc:sldMk cId="4073910569" sldId="328"/>
        </pc:sldMkLst>
        <pc:graphicFrameChg chg="mod modGraphic">
          <ac:chgData name="HRYSI STATHAKI" userId="S::hrstatha@o365.uth.gr::775c659c-8bb0-4d43-bdc9-6eec127c7f85" providerId="AD" clId="Web-{84BB7868-45BE-4441-9040-4A7FEBB1AB01}" dt="2022-06-21T20:24:20.629" v="9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36F88E1A-B8BD-4A48-A165-AC44862DEDAB}"/>
    <pc:docChg chg="modSld">
      <pc:chgData name="HRYSI STATHAKI" userId="S::hrstatha@o365.uth.gr::775c659c-8bb0-4d43-bdc9-6eec127c7f85" providerId="AD" clId="Web-{36F88E1A-B8BD-4A48-A165-AC44862DEDAB}" dt="2022-07-04T07:23:16.687" v="27"/>
      <pc:docMkLst>
        <pc:docMk/>
      </pc:docMkLst>
      <pc:sldChg chg="modSp">
        <pc:chgData name="HRYSI STATHAKI" userId="S::hrstatha@o365.uth.gr::775c659c-8bb0-4d43-bdc9-6eec127c7f85" providerId="AD" clId="Web-{36F88E1A-B8BD-4A48-A165-AC44862DEDAB}" dt="2022-07-04T07:23:16.687" v="27"/>
        <pc:sldMkLst>
          <pc:docMk/>
          <pc:sldMk cId="4073910569" sldId="328"/>
        </pc:sldMkLst>
        <pc:graphicFrameChg chg="mod modGraphic">
          <ac:chgData name="HRYSI STATHAKI" userId="S::hrstatha@o365.uth.gr::775c659c-8bb0-4d43-bdc9-6eec127c7f85" providerId="AD" clId="Web-{36F88E1A-B8BD-4A48-A165-AC44862DEDAB}" dt="2022-07-04T07:23:16.687" v="27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KESSOPOULOU SOFIA" userId="S::sokesso@o365.uth.gr::ba558608-701a-408b-ad5c-e277f07bd35b" providerId="AD" clId="Web-{10475B36-ADBA-484E-A547-D3D9D0BE38DB}"/>
    <pc:docChg chg="modSld">
      <pc:chgData name="KESSOPOULOU SOFIA" userId="S::sokesso@o365.uth.gr::ba558608-701a-408b-ad5c-e277f07bd35b" providerId="AD" clId="Web-{10475B36-ADBA-484E-A547-D3D9D0BE38DB}" dt="2022-06-22T09:35:45.535" v="41" actId="1076"/>
      <pc:docMkLst>
        <pc:docMk/>
      </pc:docMkLst>
      <pc:sldChg chg="addSp delSp modSp">
        <pc:chgData name="KESSOPOULOU SOFIA" userId="S::sokesso@o365.uth.gr::ba558608-701a-408b-ad5c-e277f07bd35b" providerId="AD" clId="Web-{10475B36-ADBA-484E-A547-D3D9D0BE38DB}" dt="2022-06-22T09:35:45.535" v="41" actId="1076"/>
        <pc:sldMkLst>
          <pc:docMk/>
          <pc:sldMk cId="4073910569" sldId="328"/>
        </pc:sldMkLst>
        <pc:spChg chg="mod">
          <ac:chgData name="KESSOPOULOU SOFIA" userId="S::sokesso@o365.uth.gr::ba558608-701a-408b-ad5c-e277f07bd35b" providerId="AD" clId="Web-{10475B36-ADBA-484E-A547-D3D9D0BE38DB}" dt="2022-06-22T09:34:55.877" v="33" actId="14100"/>
          <ac:spMkLst>
            <pc:docMk/>
            <pc:sldMk cId="4073910569" sldId="328"/>
            <ac:spMk id="4" creationId="{0329F8C1-7AEF-A746-B54D-8E75F742BBEA}"/>
          </ac:spMkLst>
        </pc:spChg>
        <pc:spChg chg="add del mod">
          <ac:chgData name="KESSOPOULOU SOFIA" userId="S::sokesso@o365.uth.gr::ba558608-701a-408b-ad5c-e277f07bd35b" providerId="AD" clId="Web-{10475B36-ADBA-484E-A547-D3D9D0BE38DB}" dt="2022-06-22T09:34:03.719" v="28"/>
          <ac:spMkLst>
            <pc:docMk/>
            <pc:sldMk cId="4073910569" sldId="328"/>
            <ac:spMk id="8" creationId="{2C196E8E-F14E-5193-D458-4EB38979EF7D}"/>
          </ac:spMkLst>
        </pc:spChg>
        <pc:graphicFrameChg chg="mod modGraphic">
          <ac:chgData name="KESSOPOULOU SOFIA" userId="S::sokesso@o365.uth.gr::ba558608-701a-408b-ad5c-e277f07bd35b" providerId="AD" clId="Web-{10475B36-ADBA-484E-A547-D3D9D0BE38DB}" dt="2022-06-22T09:31:25.541" v="10" actId="1076"/>
          <ac:graphicFrameMkLst>
            <pc:docMk/>
            <pc:sldMk cId="4073910569" sldId="328"/>
            <ac:graphicFrameMk id="2" creationId="{562C027A-F16F-EA41-955E-ADD35E2F97EE}"/>
          </ac:graphicFrameMkLst>
        </pc:graphicFrameChg>
        <pc:picChg chg="del">
          <ac:chgData name="KESSOPOULOU SOFIA" userId="S::sokesso@o365.uth.gr::ba558608-701a-408b-ad5c-e277f07bd35b" providerId="AD" clId="Web-{10475B36-ADBA-484E-A547-D3D9D0BE38DB}" dt="2022-06-22T09:32:43.810" v="15"/>
          <ac:picMkLst>
            <pc:docMk/>
            <pc:sldMk cId="4073910569" sldId="328"/>
            <ac:picMk id="5" creationId="{00000000-0000-0000-0000-000000000000}"/>
          </ac:picMkLst>
        </pc:picChg>
        <pc:picChg chg="add del mod">
          <ac:chgData name="KESSOPOULOU SOFIA" userId="S::sokesso@o365.uth.gr::ba558608-701a-408b-ad5c-e277f07bd35b" providerId="AD" clId="Web-{10475B36-ADBA-484E-A547-D3D9D0BE38DB}" dt="2022-06-22T09:32:15.465" v="13"/>
          <ac:picMkLst>
            <pc:docMk/>
            <pc:sldMk cId="4073910569" sldId="328"/>
            <ac:picMk id="6" creationId="{C4A300B5-2BFB-F6E3-04BF-588C4EFEF369}"/>
          </ac:picMkLst>
        </pc:picChg>
        <pc:picChg chg="add mod modCrop">
          <ac:chgData name="KESSOPOULOU SOFIA" userId="S::sokesso@o365.uth.gr::ba558608-701a-408b-ad5c-e277f07bd35b" providerId="AD" clId="Web-{10475B36-ADBA-484E-A547-D3D9D0BE38DB}" dt="2022-06-22T09:35:06.909" v="35" actId="1076"/>
          <ac:picMkLst>
            <pc:docMk/>
            <pc:sldMk cId="4073910569" sldId="328"/>
            <ac:picMk id="7" creationId="{E68E7D4B-4DDC-722B-6E25-1F28A762E283}"/>
          </ac:picMkLst>
        </pc:picChg>
        <pc:picChg chg="del">
          <ac:chgData name="KESSOPOULOU SOFIA" userId="S::sokesso@o365.uth.gr::ba558608-701a-408b-ad5c-e277f07bd35b" providerId="AD" clId="Web-{10475B36-ADBA-484E-A547-D3D9D0BE38DB}" dt="2022-06-22T09:32:42.731" v="14"/>
          <ac:picMkLst>
            <pc:docMk/>
            <pc:sldMk cId="4073910569" sldId="328"/>
            <ac:picMk id="9" creationId="{0173CD9A-9547-44D5-89D3-7B5119AEAD40}"/>
          </ac:picMkLst>
        </pc:picChg>
        <pc:picChg chg="add mod">
          <ac:chgData name="KESSOPOULOU SOFIA" userId="S::sokesso@o365.uth.gr::ba558608-701a-408b-ad5c-e277f07bd35b" providerId="AD" clId="Web-{10475B36-ADBA-484E-A547-D3D9D0BE38DB}" dt="2022-06-22T09:34:42.798" v="31" actId="14100"/>
          <ac:picMkLst>
            <pc:docMk/>
            <pc:sldMk cId="4073910569" sldId="328"/>
            <ac:picMk id="10" creationId="{6937A9BB-3FA5-AC9F-C3DA-51F4EE82C35B}"/>
          </ac:picMkLst>
        </pc:picChg>
        <pc:picChg chg="add mod">
          <ac:chgData name="KESSOPOULOU SOFIA" userId="S::sokesso@o365.uth.gr::ba558608-701a-408b-ad5c-e277f07bd35b" providerId="AD" clId="Web-{10475B36-ADBA-484E-A547-D3D9D0BE38DB}" dt="2022-06-22T09:35:45.535" v="41" actId="1076"/>
          <ac:picMkLst>
            <pc:docMk/>
            <pc:sldMk cId="4073910569" sldId="328"/>
            <ac:picMk id="11" creationId="{11847749-5D47-D8F2-5B64-3EA188912361}"/>
          </ac:picMkLst>
        </pc:picChg>
      </pc:sldChg>
    </pc:docChg>
  </pc:docChgLst>
  <pc:docChgLst>
    <pc:chgData name="HRYSI STATHAKI" userId="S::hrstatha@o365.uth.gr::775c659c-8bb0-4d43-bdc9-6eec127c7f85" providerId="AD" clId="Web-{05F88059-AA8D-4633-81EA-B7C6DC76E1DD}"/>
    <pc:docChg chg="modSld">
      <pc:chgData name="HRYSI STATHAKI" userId="S::hrstatha@o365.uth.gr::775c659c-8bb0-4d43-bdc9-6eec127c7f85" providerId="AD" clId="Web-{05F88059-AA8D-4633-81EA-B7C6DC76E1DD}" dt="2022-07-04T09:51:31.653" v="5" actId="20577"/>
      <pc:docMkLst>
        <pc:docMk/>
      </pc:docMkLst>
      <pc:sldChg chg="modSp">
        <pc:chgData name="HRYSI STATHAKI" userId="S::hrstatha@o365.uth.gr::775c659c-8bb0-4d43-bdc9-6eec127c7f85" providerId="AD" clId="Web-{05F88059-AA8D-4633-81EA-B7C6DC76E1DD}" dt="2022-07-04T09:51:31.653" v="5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05F88059-AA8D-4633-81EA-B7C6DC76E1DD}" dt="2022-07-04T09:51:31.653" v="5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HRYSI STATHAKI" userId="S::hrstatha@o365.uth.gr::775c659c-8bb0-4d43-bdc9-6eec127c7f85" providerId="AD" clId="Web-{3814CA58-859D-4AD2-8386-E12BA5AFA0ED}"/>
    <pc:docChg chg="modSld">
      <pc:chgData name="HRYSI STATHAKI" userId="S::hrstatha@o365.uth.gr::775c659c-8bb0-4d43-bdc9-6eec127c7f85" providerId="AD" clId="Web-{3814CA58-859D-4AD2-8386-E12BA5AFA0ED}" dt="2022-06-24T08:26:31.165" v="55"/>
      <pc:docMkLst>
        <pc:docMk/>
      </pc:docMkLst>
      <pc:sldChg chg="modSp">
        <pc:chgData name="HRYSI STATHAKI" userId="S::hrstatha@o365.uth.gr::775c659c-8bb0-4d43-bdc9-6eec127c7f85" providerId="AD" clId="Web-{3814CA58-859D-4AD2-8386-E12BA5AFA0ED}" dt="2022-06-24T08:26:31.165" v="55"/>
        <pc:sldMkLst>
          <pc:docMk/>
          <pc:sldMk cId="4073910569" sldId="328"/>
        </pc:sldMkLst>
        <pc:graphicFrameChg chg="mod modGraphic">
          <ac:chgData name="HRYSI STATHAKI" userId="S::hrstatha@o365.uth.gr::775c659c-8bb0-4d43-bdc9-6eec127c7f85" providerId="AD" clId="Web-{3814CA58-859D-4AD2-8386-E12BA5AFA0ED}" dt="2022-06-24T08:26:31.165" v="55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5A72BDD8-E624-47E1-BC56-6EFBF94618A2}"/>
    <pc:docChg chg="modSld">
      <pc:chgData name="HRYSI STATHAKI" userId="S::hrstatha@o365.uth.gr::775c659c-8bb0-4d43-bdc9-6eec127c7f85" providerId="AD" clId="Web-{5A72BDD8-E624-47E1-BC56-6EFBF94618A2}" dt="2022-07-04T09:56:47.438" v="16" actId="20577"/>
      <pc:docMkLst>
        <pc:docMk/>
      </pc:docMkLst>
      <pc:sldChg chg="modSp">
        <pc:chgData name="HRYSI STATHAKI" userId="S::hrstatha@o365.uth.gr::775c659c-8bb0-4d43-bdc9-6eec127c7f85" providerId="AD" clId="Web-{5A72BDD8-E624-47E1-BC56-6EFBF94618A2}" dt="2022-07-04T09:56:47.438" v="16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5A72BDD8-E624-47E1-BC56-6EFBF94618A2}" dt="2022-07-04T09:56:47.438" v="16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HRYSI STATHAKI" userId="S::hrstatha@o365.uth.gr::775c659c-8bb0-4d43-bdc9-6eec127c7f85" providerId="AD" clId="Web-{5A72BDD8-E624-47E1-BC56-6EFBF94618A2}" dt="2022-07-04T09:56:24.234" v="7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STAMBOULIS YEORYIOS" userId="cb1a921a-4f28-439c-8a2b-e73029e2a664" providerId="ADAL" clId="{108CDC8B-6E1A-4F13-9C15-AA3CE6CAF6E0}"/>
    <pc:docChg chg="modSld">
      <pc:chgData name="STAMBOULIS YEORYIOS" userId="cb1a921a-4f28-439c-8a2b-e73029e2a664" providerId="ADAL" clId="{108CDC8B-6E1A-4F13-9C15-AA3CE6CAF6E0}" dt="2022-07-05T07:32:52.491" v="7" actId="6549"/>
      <pc:docMkLst>
        <pc:docMk/>
      </pc:docMkLst>
      <pc:sldChg chg="modSp mod">
        <pc:chgData name="STAMBOULIS YEORYIOS" userId="cb1a921a-4f28-439c-8a2b-e73029e2a664" providerId="ADAL" clId="{108CDC8B-6E1A-4F13-9C15-AA3CE6CAF6E0}" dt="2022-07-05T07:32:52.491" v="7" actId="6549"/>
        <pc:sldMkLst>
          <pc:docMk/>
          <pc:sldMk cId="4073910569" sldId="328"/>
        </pc:sldMkLst>
        <pc:spChg chg="mod">
          <ac:chgData name="STAMBOULIS YEORYIOS" userId="cb1a921a-4f28-439c-8a2b-e73029e2a664" providerId="ADAL" clId="{108CDC8B-6E1A-4F13-9C15-AA3CE6CAF6E0}" dt="2022-07-05T07:32:52.491" v="7" actId="6549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KESSOPOULOU SOFIA" userId="S::sokesso@o365.uth.gr::ba558608-701a-408b-ad5c-e277f07bd35b" providerId="AD" clId="Web-{BF179395-481F-453F-8B4A-288C85647D26}"/>
    <pc:docChg chg="delSld modSld">
      <pc:chgData name="KESSOPOULOU SOFIA" userId="S::sokesso@o365.uth.gr::ba558608-701a-408b-ad5c-e277f07bd35b" providerId="AD" clId="Web-{BF179395-481F-453F-8B4A-288C85647D26}" dt="2021-11-30T09:34:24.026" v="5"/>
      <pc:docMkLst>
        <pc:docMk/>
      </pc:docMkLst>
      <pc:sldChg chg="del">
        <pc:chgData name="KESSOPOULOU SOFIA" userId="S::sokesso@o365.uth.gr::ba558608-701a-408b-ad5c-e277f07bd35b" providerId="AD" clId="Web-{BF179395-481F-453F-8B4A-288C85647D26}" dt="2021-11-30T09:34:24.026" v="5"/>
        <pc:sldMkLst>
          <pc:docMk/>
          <pc:sldMk cId="1034800514" sldId="326"/>
        </pc:sldMkLst>
      </pc:sldChg>
      <pc:sldChg chg="del">
        <pc:chgData name="KESSOPOULOU SOFIA" userId="S::sokesso@o365.uth.gr::ba558608-701a-408b-ad5c-e277f07bd35b" providerId="AD" clId="Web-{BF179395-481F-453F-8B4A-288C85647D26}" dt="2021-11-30T09:34:20.714" v="4"/>
        <pc:sldMkLst>
          <pc:docMk/>
          <pc:sldMk cId="845611002" sldId="327"/>
        </pc:sldMkLst>
      </pc:sldChg>
      <pc:sldChg chg="modSp">
        <pc:chgData name="KESSOPOULOU SOFIA" userId="S::sokesso@o365.uth.gr::ba558608-701a-408b-ad5c-e277f07bd35b" providerId="AD" clId="Web-{BF179395-481F-453F-8B4A-288C85647D26}" dt="2021-11-30T09:34:09.620" v="3"/>
        <pc:sldMkLst>
          <pc:docMk/>
          <pc:sldMk cId="4073910569" sldId="328"/>
        </pc:sldMkLst>
        <pc:graphicFrameChg chg="mod modGraphic">
          <ac:chgData name="KESSOPOULOU SOFIA" userId="S::sokesso@o365.uth.gr::ba558608-701a-408b-ad5c-e277f07bd35b" providerId="AD" clId="Web-{BF179395-481F-453F-8B4A-288C85647D26}" dt="2021-11-30T09:34:09.620" v="3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clId="Web-{5A72BDD8-E624-47E1-BC56-6EFBF94618A2}"/>
    <pc:docChg chg="modSld">
      <pc:chgData name="" userId="" providerId="" clId="Web-{5A72BDD8-E624-47E1-BC56-6EFBF94618A2}" dt="2022-07-04T09:55:49.046" v="5"/>
      <pc:docMkLst>
        <pc:docMk/>
      </pc:docMkLst>
      <pc:sldChg chg="modSp">
        <pc:chgData name="" userId="" providerId="" clId="Web-{5A72BDD8-E624-47E1-BC56-6EFBF94618A2}" dt="2022-07-04T09:55:49.046" v="5"/>
        <pc:sldMkLst>
          <pc:docMk/>
          <pc:sldMk cId="4073910569" sldId="328"/>
        </pc:sldMkLst>
        <pc:graphicFrameChg chg="mod modGraphic">
          <ac:chgData name="" userId="" providerId="" clId="Web-{5A72BDD8-E624-47E1-BC56-6EFBF94618A2}" dt="2022-07-04T09:55:49.046" v="5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KESSOPOULOU SOFIA" userId="S::sokesso@o365.uth.gr::ba558608-701a-408b-ad5c-e277f07bd35b" providerId="AD" clId="Web-{0BD411FA-17C1-4D36-A334-471F1C63FD8D}"/>
    <pc:docChg chg="modSld">
      <pc:chgData name="KESSOPOULOU SOFIA" userId="S::sokesso@o365.uth.gr::ba558608-701a-408b-ad5c-e277f07bd35b" providerId="AD" clId="Web-{0BD411FA-17C1-4D36-A334-471F1C63FD8D}" dt="2021-11-24T10:49:45.376" v="1"/>
      <pc:docMkLst>
        <pc:docMk/>
      </pc:docMkLst>
      <pc:sldChg chg="modSp">
        <pc:chgData name="KESSOPOULOU SOFIA" userId="S::sokesso@o365.uth.gr::ba558608-701a-408b-ad5c-e277f07bd35b" providerId="AD" clId="Web-{0BD411FA-17C1-4D36-A334-471F1C63FD8D}" dt="2021-11-24T10:49:45.376" v="1"/>
        <pc:sldMkLst>
          <pc:docMk/>
          <pc:sldMk cId="845611002" sldId="327"/>
        </pc:sldMkLst>
        <pc:graphicFrameChg chg="mod modGraphic">
          <ac:chgData name="KESSOPOULOU SOFIA" userId="S::sokesso@o365.uth.gr::ba558608-701a-408b-ad5c-e277f07bd35b" providerId="AD" clId="Web-{0BD411FA-17C1-4D36-A334-471F1C63FD8D}" dt="2021-11-24T10:49:45.376" v="1"/>
          <ac:graphicFrameMkLst>
            <pc:docMk/>
            <pc:sldMk cId="845611002" sldId="327"/>
            <ac:graphicFrameMk id="2" creationId="{562C027A-F16F-EA41-955E-ADD35E2F97EE}"/>
          </ac:graphicFrameMkLst>
        </pc:graphicFrameChg>
      </pc:sldChg>
    </pc:docChg>
  </pc:docChgLst>
  <pc:docChgLst>
    <pc:chgData name="STAMBOULIS YEORYIOS" userId="cb1a921a-4f28-439c-8a2b-e73029e2a664" providerId="ADAL" clId="{07B320EC-0779-4A98-8547-A8E8A0C132E0}"/>
    <pc:docChg chg="modSld">
      <pc:chgData name="STAMBOULIS YEORYIOS" userId="cb1a921a-4f28-439c-8a2b-e73029e2a664" providerId="ADAL" clId="{07B320EC-0779-4A98-8547-A8E8A0C132E0}" dt="2021-12-01T09:21:03.557" v="0" actId="14734"/>
      <pc:docMkLst>
        <pc:docMk/>
      </pc:docMkLst>
      <pc:sldChg chg="modSp mod">
        <pc:chgData name="STAMBOULIS YEORYIOS" userId="cb1a921a-4f28-439c-8a2b-e73029e2a664" providerId="ADAL" clId="{07B320EC-0779-4A98-8547-A8E8A0C132E0}" dt="2021-12-01T09:21:03.557" v="0" actId="14734"/>
        <pc:sldMkLst>
          <pc:docMk/>
          <pc:sldMk cId="4073910569" sldId="328"/>
        </pc:sldMkLst>
        <pc:graphicFrameChg chg="modGraphic">
          <ac:chgData name="STAMBOULIS YEORYIOS" userId="cb1a921a-4f28-439c-8a2b-e73029e2a664" providerId="ADAL" clId="{07B320EC-0779-4A98-8547-A8E8A0C132E0}" dt="2021-12-01T09:21:03.557" v="0" actId="14734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80207AA4-72B2-49D2-8B98-5C183C57DC09}"/>
    <pc:docChg chg="modSld">
      <pc:chgData name="HRYSI STATHAKI" userId="S::hrstatha@o365.uth.gr::775c659c-8bb0-4d43-bdc9-6eec127c7f85" providerId="AD" clId="Web-{80207AA4-72B2-49D2-8B98-5C183C57DC09}" dt="2022-07-01T16:56:25.289" v="5"/>
      <pc:docMkLst>
        <pc:docMk/>
      </pc:docMkLst>
      <pc:sldChg chg="modSp">
        <pc:chgData name="HRYSI STATHAKI" userId="S::hrstatha@o365.uth.gr::775c659c-8bb0-4d43-bdc9-6eec127c7f85" providerId="AD" clId="Web-{80207AA4-72B2-49D2-8B98-5C183C57DC09}" dt="2022-07-01T16:56:25.289" v="5"/>
        <pc:sldMkLst>
          <pc:docMk/>
          <pc:sldMk cId="4073910569" sldId="328"/>
        </pc:sldMkLst>
        <pc:graphicFrameChg chg="mod modGraphic">
          <ac:chgData name="HRYSI STATHAKI" userId="S::hrstatha@o365.uth.gr::775c659c-8bb0-4d43-bdc9-6eec127c7f85" providerId="AD" clId="Web-{80207AA4-72B2-49D2-8B98-5C183C57DC09}" dt="2022-07-01T16:56:25.289" v="5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74964F09-09B9-47F4-A9CE-8684682C496B}"/>
    <pc:docChg chg="modSld">
      <pc:chgData name="HRYSI STATHAKI" userId="S::hrstatha@o365.uth.gr::775c659c-8bb0-4d43-bdc9-6eec127c7f85" providerId="AD" clId="Web-{74964F09-09B9-47F4-A9CE-8684682C496B}" dt="2022-07-04T09:15:50.208" v="6" actId="20577"/>
      <pc:docMkLst>
        <pc:docMk/>
      </pc:docMkLst>
      <pc:sldChg chg="modSp">
        <pc:chgData name="HRYSI STATHAKI" userId="S::hrstatha@o365.uth.gr::775c659c-8bb0-4d43-bdc9-6eec127c7f85" providerId="AD" clId="Web-{74964F09-09B9-47F4-A9CE-8684682C496B}" dt="2022-07-04T09:15:50.208" v="6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74964F09-09B9-47F4-A9CE-8684682C496B}" dt="2022-07-04T09:15:50.208" v="6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HRYSI STATHAKI" userId="S::hrstatha@o365.uth.gr::775c659c-8bb0-4d43-bdc9-6eec127c7f85" providerId="AD" clId="Web-{74964F09-09B9-47F4-A9CE-8684682C496B}" dt="2022-07-04T09:15:11.364" v="5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clId="Web-{E97D721C-4496-4FA0-A0BE-B0FC948E4E3D}"/>
    <pc:docChg chg="modSld">
      <pc:chgData name="" userId="" providerId="" clId="Web-{E97D721C-4496-4FA0-A0BE-B0FC948E4E3D}" dt="2022-07-04T09:33:03.944" v="0" actId="20577"/>
      <pc:docMkLst>
        <pc:docMk/>
      </pc:docMkLst>
      <pc:sldChg chg="modSp">
        <pc:chgData name="" userId="" providerId="" clId="Web-{E97D721C-4496-4FA0-A0BE-B0FC948E4E3D}" dt="2022-07-04T09:33:03.944" v="0" actId="20577"/>
        <pc:sldMkLst>
          <pc:docMk/>
          <pc:sldMk cId="4073910569" sldId="328"/>
        </pc:sldMkLst>
        <pc:spChg chg="mod">
          <ac:chgData name="" userId="" providerId="" clId="Web-{E97D721C-4496-4FA0-A0BE-B0FC948E4E3D}" dt="2022-07-04T09:33:03.944" v="0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KESSOPOULOU SOFIA" userId="S::sokesso@o365.uth.gr::ba558608-701a-408b-ad5c-e277f07bd35b" providerId="AD" clId="Web-{2577954B-88EA-4F47-9B8F-B5A8CB658B62}"/>
    <pc:docChg chg="modSld">
      <pc:chgData name="KESSOPOULOU SOFIA" userId="S::sokesso@o365.uth.gr::ba558608-701a-408b-ad5c-e277f07bd35b" providerId="AD" clId="Web-{2577954B-88EA-4F47-9B8F-B5A8CB658B62}" dt="2021-12-01T10:26:22.963" v="7"/>
      <pc:docMkLst>
        <pc:docMk/>
      </pc:docMkLst>
      <pc:sldChg chg="modSp">
        <pc:chgData name="KESSOPOULOU SOFIA" userId="S::sokesso@o365.uth.gr::ba558608-701a-408b-ad5c-e277f07bd35b" providerId="AD" clId="Web-{2577954B-88EA-4F47-9B8F-B5A8CB658B62}" dt="2021-12-01T10:26:22.963" v="7"/>
        <pc:sldMkLst>
          <pc:docMk/>
          <pc:sldMk cId="4073910569" sldId="328"/>
        </pc:sldMkLst>
        <pc:graphicFrameChg chg="mod modGraphic">
          <ac:chgData name="KESSOPOULOU SOFIA" userId="S::sokesso@o365.uth.gr::ba558608-701a-408b-ad5c-e277f07bd35b" providerId="AD" clId="Web-{2577954B-88EA-4F47-9B8F-B5A8CB658B62}" dt="2021-12-01T10:26:22.963" v="7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95B5DCC1-A58C-41AA-BAD4-331563D42DA8}"/>
    <pc:docChg chg="modSld">
      <pc:chgData name="HRYSI STATHAKI" userId="S::hrstatha@o365.uth.gr::775c659c-8bb0-4d43-bdc9-6eec127c7f85" providerId="AD" clId="Web-{95B5DCC1-A58C-41AA-BAD4-331563D42DA8}" dt="2022-07-04T10:02:06.307" v="10" actId="20577"/>
      <pc:docMkLst>
        <pc:docMk/>
      </pc:docMkLst>
      <pc:sldChg chg="modSp">
        <pc:chgData name="HRYSI STATHAKI" userId="S::hrstatha@o365.uth.gr::775c659c-8bb0-4d43-bdc9-6eec127c7f85" providerId="AD" clId="Web-{95B5DCC1-A58C-41AA-BAD4-331563D42DA8}" dt="2022-07-04T10:02:06.307" v="10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95B5DCC1-A58C-41AA-BAD4-331563D42DA8}" dt="2022-07-04T10:02:06.307" v="10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clId="Web-{322A8699-29EC-49CF-8D1B-4D6943DAC213}"/>
    <pc:docChg chg="modSld">
      <pc:chgData name="" userId="" providerId="" clId="Web-{322A8699-29EC-49CF-8D1B-4D6943DAC213}" dt="2022-07-04T07:47:07.955" v="49"/>
      <pc:docMkLst>
        <pc:docMk/>
      </pc:docMkLst>
      <pc:sldChg chg="modSp">
        <pc:chgData name="" userId="" providerId="" clId="Web-{322A8699-29EC-49CF-8D1B-4D6943DAC213}" dt="2022-07-04T07:47:07.955" v="49"/>
        <pc:sldMkLst>
          <pc:docMk/>
          <pc:sldMk cId="4073910569" sldId="328"/>
        </pc:sldMkLst>
        <pc:graphicFrameChg chg="mod modGraphic">
          <ac:chgData name="" userId="" providerId="" clId="Web-{322A8699-29EC-49CF-8D1B-4D6943DAC213}" dt="2022-07-04T07:47:07.955" v="49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E97D721C-4496-4FA0-A0BE-B0FC948E4E3D}"/>
    <pc:docChg chg="modSld">
      <pc:chgData name="HRYSI STATHAKI" userId="S::hrstatha@o365.uth.gr::775c659c-8bb0-4d43-bdc9-6eec127c7f85" providerId="AD" clId="Web-{E97D721C-4496-4FA0-A0BE-B0FC948E4E3D}" dt="2022-07-04T09:50:05.534" v="209" actId="20577"/>
      <pc:docMkLst>
        <pc:docMk/>
      </pc:docMkLst>
      <pc:sldChg chg="modSp">
        <pc:chgData name="HRYSI STATHAKI" userId="S::hrstatha@o365.uth.gr::775c659c-8bb0-4d43-bdc9-6eec127c7f85" providerId="AD" clId="Web-{E97D721C-4496-4FA0-A0BE-B0FC948E4E3D}" dt="2022-07-04T09:50:05.534" v="209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E97D721C-4496-4FA0-A0BE-B0FC948E4E3D}" dt="2022-07-04T09:50:05.534" v="209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HRYSI STATHAKI" userId="S::hrstatha@o365.uth.gr::775c659c-8bb0-4d43-bdc9-6eec127c7f85" providerId="AD" clId="Web-{E97D721C-4496-4FA0-A0BE-B0FC948E4E3D}" dt="2022-07-04T09:49:17.377" v="199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C6CA7620-EBD1-49C6-9864-AA8FEA237AE8}"/>
    <pc:docChg chg="modSld">
      <pc:chgData name="HRYSI STATHAKI" userId="S::hrstatha@o365.uth.gr::775c659c-8bb0-4d43-bdc9-6eec127c7f85" providerId="AD" clId="Web-{C6CA7620-EBD1-49C6-9864-AA8FEA237AE8}" dt="2022-07-05T10:07:54.679" v="6" actId="20577"/>
      <pc:docMkLst>
        <pc:docMk/>
      </pc:docMkLst>
      <pc:sldChg chg="modSp">
        <pc:chgData name="HRYSI STATHAKI" userId="S::hrstatha@o365.uth.gr::775c659c-8bb0-4d43-bdc9-6eec127c7f85" providerId="AD" clId="Web-{C6CA7620-EBD1-49C6-9864-AA8FEA237AE8}" dt="2022-07-05T10:07:54.679" v="6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C6CA7620-EBD1-49C6-9864-AA8FEA237AE8}" dt="2022-07-05T10:07:54.679" v="6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BELLOU VICTORIA-MARIA" userId="S::vbellou@o365.uth.gr::bec34180-c8ab-486c-bcb6-67105cc8b105" providerId="AD" clId="Web-{747B654B-86AF-4944-B7F6-9C36930AC494}"/>
    <pc:docChg chg="modSld">
      <pc:chgData name="BELLOU VICTORIA-MARIA" userId="S::vbellou@o365.uth.gr::bec34180-c8ab-486c-bcb6-67105cc8b105" providerId="AD" clId="Web-{747B654B-86AF-4944-B7F6-9C36930AC494}" dt="2022-06-20T16:08:50.263" v="3" actId="20577"/>
      <pc:docMkLst>
        <pc:docMk/>
      </pc:docMkLst>
      <pc:sldChg chg="modSp">
        <pc:chgData name="BELLOU VICTORIA-MARIA" userId="S::vbellou@o365.uth.gr::bec34180-c8ab-486c-bcb6-67105cc8b105" providerId="AD" clId="Web-{747B654B-86AF-4944-B7F6-9C36930AC494}" dt="2022-06-20T16:08:50.263" v="3" actId="20577"/>
        <pc:sldMkLst>
          <pc:docMk/>
          <pc:sldMk cId="4073910569" sldId="328"/>
        </pc:sldMkLst>
        <pc:spChg chg="mod">
          <ac:chgData name="BELLOU VICTORIA-MARIA" userId="S::vbellou@o365.uth.gr::bec34180-c8ab-486c-bcb6-67105cc8b105" providerId="AD" clId="Web-{747B654B-86AF-4944-B7F6-9C36930AC494}" dt="2022-06-20T16:08:50.263" v="3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BELLOU VICTORIA-MARIA" userId="S::vbellou@o365.uth.gr::bec34180-c8ab-486c-bcb6-67105cc8b105" providerId="AD" clId="Web-{BCACD482-8BAE-4ACE-8C7A-47564DF1879B}"/>
    <pc:docChg chg="modSld">
      <pc:chgData name="BELLOU VICTORIA-MARIA" userId="S::vbellou@o365.uth.gr::bec34180-c8ab-486c-bcb6-67105cc8b105" providerId="AD" clId="Web-{BCACD482-8BAE-4ACE-8C7A-47564DF1879B}" dt="2022-07-04T06:26:41.183" v="3"/>
      <pc:docMkLst>
        <pc:docMk/>
      </pc:docMkLst>
      <pc:sldChg chg="modSp">
        <pc:chgData name="BELLOU VICTORIA-MARIA" userId="S::vbellou@o365.uth.gr::bec34180-c8ab-486c-bcb6-67105cc8b105" providerId="AD" clId="Web-{BCACD482-8BAE-4ACE-8C7A-47564DF1879B}" dt="2022-07-04T06:26:41.183" v="3"/>
        <pc:sldMkLst>
          <pc:docMk/>
          <pc:sldMk cId="4073910569" sldId="328"/>
        </pc:sldMkLst>
        <pc:graphicFrameChg chg="mod modGraphic">
          <ac:chgData name="BELLOU VICTORIA-MARIA" userId="S::vbellou@o365.uth.gr::bec34180-c8ab-486c-bcb6-67105cc8b105" providerId="AD" clId="Web-{BCACD482-8BAE-4ACE-8C7A-47564DF1879B}" dt="2022-07-04T06:26:41.183" v="3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A7C2336E-86E7-42AC-8F2C-9DEC4449C76D}"/>
    <pc:docChg chg="modSld">
      <pc:chgData name="HRYSI STATHAKI" userId="S::hrstatha@o365.uth.gr::775c659c-8bb0-4d43-bdc9-6eec127c7f85" providerId="AD" clId="Web-{A7C2336E-86E7-42AC-8F2C-9DEC4449C76D}" dt="2022-07-01T10:16:05.783" v="34" actId="20577"/>
      <pc:docMkLst>
        <pc:docMk/>
      </pc:docMkLst>
      <pc:sldChg chg="modSp">
        <pc:chgData name="HRYSI STATHAKI" userId="S::hrstatha@o365.uth.gr::775c659c-8bb0-4d43-bdc9-6eec127c7f85" providerId="AD" clId="Web-{A7C2336E-86E7-42AC-8F2C-9DEC4449C76D}" dt="2022-07-01T10:16:05.783" v="34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A7C2336E-86E7-42AC-8F2C-9DEC4449C76D}" dt="2022-07-01T10:16:05.783" v="34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HRYSI STATHAKI" userId="S::hrstatha@o365.uth.gr::775c659c-8bb0-4d43-bdc9-6eec127c7f85" providerId="AD" clId="Web-{A7C2336E-86E7-42AC-8F2C-9DEC4449C76D}" dt="2022-07-01T10:07:57.296" v="29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KESSOPOULOU SOFIA" userId="S::sokesso@o365.uth.gr::ba558608-701a-408b-ad5c-e277f07bd35b" providerId="AD" clId="Web-{2F22DEBF-383D-4135-B171-2747693535C8}"/>
    <pc:docChg chg="modSld">
      <pc:chgData name="KESSOPOULOU SOFIA" userId="S::sokesso@o365.uth.gr::ba558608-701a-408b-ad5c-e277f07bd35b" providerId="AD" clId="Web-{2F22DEBF-383D-4135-B171-2747693535C8}" dt="2021-12-01T10:01:40.375" v="3"/>
      <pc:docMkLst>
        <pc:docMk/>
      </pc:docMkLst>
      <pc:sldChg chg="modSp">
        <pc:chgData name="KESSOPOULOU SOFIA" userId="S::sokesso@o365.uth.gr::ba558608-701a-408b-ad5c-e277f07bd35b" providerId="AD" clId="Web-{2F22DEBF-383D-4135-B171-2747693535C8}" dt="2021-12-01T10:01:40.375" v="3"/>
        <pc:sldMkLst>
          <pc:docMk/>
          <pc:sldMk cId="4073910569" sldId="328"/>
        </pc:sldMkLst>
        <pc:graphicFrameChg chg="mod modGraphic">
          <ac:chgData name="KESSOPOULOU SOFIA" userId="S::sokesso@o365.uth.gr::ba558608-701a-408b-ad5c-e277f07bd35b" providerId="AD" clId="Web-{2F22DEBF-383D-4135-B171-2747693535C8}" dt="2021-12-01T10:01:40.375" v="3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BELLOU VICTORIA-MARIA" userId="S::vbellou@o365.uth.gr::bec34180-c8ab-486c-bcb6-67105cc8b105" providerId="AD" clId="Web-{842B04C6-2EAB-5BBB-253B-4711DB2EFE7E}"/>
    <pc:docChg chg="modSld">
      <pc:chgData name="BELLOU VICTORIA-MARIA" userId="S::vbellou@o365.uth.gr::bec34180-c8ab-486c-bcb6-67105cc8b105" providerId="AD" clId="Web-{842B04C6-2EAB-5BBB-253B-4711DB2EFE7E}" dt="2022-06-20T09:02:16.903" v="294" actId="20577"/>
      <pc:docMkLst>
        <pc:docMk/>
      </pc:docMkLst>
      <pc:sldChg chg="modSp">
        <pc:chgData name="BELLOU VICTORIA-MARIA" userId="S::vbellou@o365.uth.gr::bec34180-c8ab-486c-bcb6-67105cc8b105" providerId="AD" clId="Web-{842B04C6-2EAB-5BBB-253B-4711DB2EFE7E}" dt="2022-06-20T09:02:16.903" v="294" actId="20577"/>
        <pc:sldMkLst>
          <pc:docMk/>
          <pc:sldMk cId="4073910569" sldId="328"/>
        </pc:sldMkLst>
        <pc:spChg chg="mod">
          <ac:chgData name="BELLOU VICTORIA-MARIA" userId="S::vbellou@o365.uth.gr::bec34180-c8ab-486c-bcb6-67105cc8b105" providerId="AD" clId="Web-{842B04C6-2EAB-5BBB-253B-4711DB2EFE7E}" dt="2022-06-20T09:02:16.903" v="294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BELLOU VICTORIA-MARIA" userId="S::vbellou@o365.uth.gr::bec34180-c8ab-486c-bcb6-67105cc8b105" providerId="AD" clId="Web-{842B04C6-2EAB-5BBB-253B-4711DB2EFE7E}" dt="2022-06-20T09:01:49.339" v="293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clId="Web-{055C6BFE-FB8F-43CE-977C-D56D2555C61F}"/>
    <pc:docChg chg="modSld">
      <pc:chgData name="" userId="" providerId="" clId="Web-{055C6BFE-FB8F-43CE-977C-D56D2555C61F}" dt="2021-12-02T10:57:34.756" v="1" actId="20577"/>
      <pc:docMkLst>
        <pc:docMk/>
      </pc:docMkLst>
      <pc:sldChg chg="modSp">
        <pc:chgData name="" userId="" providerId="" clId="Web-{055C6BFE-FB8F-43CE-977C-D56D2555C61F}" dt="2021-12-02T10:57:34.756" v="1" actId="20577"/>
        <pc:sldMkLst>
          <pc:docMk/>
          <pc:sldMk cId="4073910569" sldId="328"/>
        </pc:sldMkLst>
        <pc:spChg chg="mod">
          <ac:chgData name="" userId="" providerId="" clId="Web-{055C6BFE-FB8F-43CE-977C-D56D2555C61F}" dt="2021-12-02T10:57:34.756" v="1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clId="Web-{05F88059-AA8D-4633-81EA-B7C6DC76E1DD}"/>
    <pc:docChg chg="modSld">
      <pc:chgData name="" userId="" providerId="" clId="Web-{05F88059-AA8D-4633-81EA-B7C6DC76E1DD}" dt="2022-07-04T09:51:17.762" v="0"/>
      <pc:docMkLst>
        <pc:docMk/>
      </pc:docMkLst>
      <pc:sldChg chg="modSp">
        <pc:chgData name="" userId="" providerId="" clId="Web-{05F88059-AA8D-4633-81EA-B7C6DC76E1DD}" dt="2022-07-04T09:51:17.762" v="0"/>
        <pc:sldMkLst>
          <pc:docMk/>
          <pc:sldMk cId="4073910569" sldId="328"/>
        </pc:sldMkLst>
        <pc:spChg chg="mod">
          <ac:chgData name="" userId="" providerId="" clId="Web-{05F88059-AA8D-4633-81EA-B7C6DC76E1DD}" dt="2022-07-04T09:51:17.762" v="0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KESSOPOULOU SOFIA" userId="S::sokesso@o365.uth.gr::ba558608-701a-408b-ad5c-e277f07bd35b" providerId="AD" clId="Web-{055C6BFE-FB8F-43CE-977C-D56D2555C61F}"/>
    <pc:docChg chg="modSld">
      <pc:chgData name="KESSOPOULOU SOFIA" userId="S::sokesso@o365.uth.gr::ba558608-701a-408b-ad5c-e277f07bd35b" providerId="AD" clId="Web-{055C6BFE-FB8F-43CE-977C-D56D2555C61F}" dt="2021-12-02T10:57:49.912" v="0" actId="20577"/>
      <pc:docMkLst>
        <pc:docMk/>
      </pc:docMkLst>
      <pc:sldChg chg="modSp">
        <pc:chgData name="KESSOPOULOU SOFIA" userId="S::sokesso@o365.uth.gr::ba558608-701a-408b-ad5c-e277f07bd35b" providerId="AD" clId="Web-{055C6BFE-FB8F-43CE-977C-D56D2555C61F}" dt="2021-12-02T10:57:49.912" v="0" actId="20577"/>
        <pc:sldMkLst>
          <pc:docMk/>
          <pc:sldMk cId="4073910569" sldId="328"/>
        </pc:sldMkLst>
        <pc:spChg chg="mod">
          <ac:chgData name="KESSOPOULOU SOFIA" userId="S::sokesso@o365.uth.gr::ba558608-701a-408b-ad5c-e277f07bd35b" providerId="AD" clId="Web-{055C6BFE-FB8F-43CE-977C-D56D2555C61F}" dt="2021-12-02T10:57:49.912" v="0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BELLOU VICTORIA-MARIA" userId="S::vbellou@o365.uth.gr::bec34180-c8ab-486c-bcb6-67105cc8b105" providerId="AD" clId="Web-{73D5C7C7-50F3-49B3-8991-4C354F060DC3}"/>
    <pc:docChg chg="modSld">
      <pc:chgData name="BELLOU VICTORIA-MARIA" userId="S::vbellou@o365.uth.gr::bec34180-c8ab-486c-bcb6-67105cc8b105" providerId="AD" clId="Web-{73D5C7C7-50F3-49B3-8991-4C354F060DC3}" dt="2022-07-04T05:56:45.898" v="147"/>
      <pc:docMkLst>
        <pc:docMk/>
      </pc:docMkLst>
      <pc:sldChg chg="modSp">
        <pc:chgData name="BELLOU VICTORIA-MARIA" userId="S::vbellou@o365.uth.gr::bec34180-c8ab-486c-bcb6-67105cc8b105" providerId="AD" clId="Web-{73D5C7C7-50F3-49B3-8991-4C354F060DC3}" dt="2022-07-04T05:56:45.898" v="147"/>
        <pc:sldMkLst>
          <pc:docMk/>
          <pc:sldMk cId="4073910569" sldId="328"/>
        </pc:sldMkLst>
        <pc:graphicFrameChg chg="mod modGraphic">
          <ac:chgData name="BELLOU VICTORIA-MARIA" userId="S::vbellou@o365.uth.gr::bec34180-c8ab-486c-bcb6-67105cc8b105" providerId="AD" clId="Web-{73D5C7C7-50F3-49B3-8991-4C354F060DC3}" dt="2022-07-04T05:56:45.898" v="147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STAMBOULIS YEORYIOS" userId="cb1a921a-4f28-439c-8a2b-e73029e2a664" providerId="ADAL" clId="{2A2C7FC7-44F6-4AE0-ABD5-222D1DCE0C0B}"/>
    <pc:docChg chg="undo custSel modSld">
      <pc:chgData name="STAMBOULIS YEORYIOS" userId="cb1a921a-4f28-439c-8a2b-e73029e2a664" providerId="ADAL" clId="{2A2C7FC7-44F6-4AE0-ABD5-222D1DCE0C0B}" dt="2022-06-25T04:16:04.952" v="1174" actId="13926"/>
      <pc:docMkLst>
        <pc:docMk/>
      </pc:docMkLst>
      <pc:sldChg chg="modSp mod">
        <pc:chgData name="STAMBOULIS YEORYIOS" userId="cb1a921a-4f28-439c-8a2b-e73029e2a664" providerId="ADAL" clId="{2A2C7FC7-44F6-4AE0-ABD5-222D1DCE0C0B}" dt="2022-06-25T04:16:04.952" v="1174" actId="13926"/>
        <pc:sldMkLst>
          <pc:docMk/>
          <pc:sldMk cId="4073910569" sldId="328"/>
        </pc:sldMkLst>
        <pc:spChg chg="mod">
          <ac:chgData name="STAMBOULIS YEORYIOS" userId="cb1a921a-4f28-439c-8a2b-e73029e2a664" providerId="ADAL" clId="{2A2C7FC7-44F6-4AE0-ABD5-222D1DCE0C0B}" dt="2022-06-24T15:28:38.094" v="1173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STAMBOULIS YEORYIOS" userId="cb1a921a-4f28-439c-8a2b-e73029e2a664" providerId="ADAL" clId="{2A2C7FC7-44F6-4AE0-ABD5-222D1DCE0C0B}" dt="2022-06-25T04:16:04.952" v="1174" actId="13926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KESSOPOULOU SOFIA" userId="S::sokesso@o365.uth.gr::ba558608-701a-408b-ad5c-e277f07bd35b" providerId="AD" clId="Web-{A04E2F0C-C414-42DA-96C1-AF8F3787A0A3}"/>
    <pc:docChg chg="modSld">
      <pc:chgData name="KESSOPOULOU SOFIA" userId="S::sokesso@o365.uth.gr::ba558608-701a-408b-ad5c-e277f07bd35b" providerId="AD" clId="Web-{A04E2F0C-C414-42DA-96C1-AF8F3787A0A3}" dt="2021-12-02T11:10:15.787" v="38"/>
      <pc:docMkLst>
        <pc:docMk/>
      </pc:docMkLst>
      <pc:sldChg chg="addSp delSp modSp">
        <pc:chgData name="KESSOPOULOU SOFIA" userId="S::sokesso@o365.uth.gr::ba558608-701a-408b-ad5c-e277f07bd35b" providerId="AD" clId="Web-{A04E2F0C-C414-42DA-96C1-AF8F3787A0A3}" dt="2021-12-02T11:10:15.787" v="38"/>
        <pc:sldMkLst>
          <pc:docMk/>
          <pc:sldMk cId="4073910569" sldId="328"/>
        </pc:sldMkLst>
        <pc:spChg chg="mod">
          <ac:chgData name="KESSOPOULOU SOFIA" userId="S::sokesso@o365.uth.gr::ba558608-701a-408b-ad5c-e277f07bd35b" providerId="AD" clId="Web-{A04E2F0C-C414-42DA-96C1-AF8F3787A0A3}" dt="2021-12-02T11:01:53.761" v="1" actId="20577"/>
          <ac:spMkLst>
            <pc:docMk/>
            <pc:sldMk cId="4073910569" sldId="328"/>
            <ac:spMk id="4" creationId="{0329F8C1-7AEF-A746-B54D-8E75F742BBEA}"/>
          </ac:spMkLst>
        </pc:spChg>
        <pc:spChg chg="add del">
          <ac:chgData name="KESSOPOULOU SOFIA" userId="S::sokesso@o365.uth.gr::ba558608-701a-408b-ad5c-e277f07bd35b" providerId="AD" clId="Web-{A04E2F0C-C414-42DA-96C1-AF8F3787A0A3}" dt="2021-12-02T11:05:50.875" v="20"/>
          <ac:spMkLst>
            <pc:docMk/>
            <pc:sldMk cId="4073910569" sldId="328"/>
            <ac:spMk id="7" creationId="{57762DA7-2ECB-484C-9E63-C46BE944225F}"/>
          </ac:spMkLst>
        </pc:spChg>
        <pc:spChg chg="add del">
          <ac:chgData name="KESSOPOULOU SOFIA" userId="S::sokesso@o365.uth.gr::ba558608-701a-408b-ad5c-e277f07bd35b" providerId="AD" clId="Web-{A04E2F0C-C414-42DA-96C1-AF8F3787A0A3}" dt="2021-12-02T11:05:46.609" v="19"/>
          <ac:spMkLst>
            <pc:docMk/>
            <pc:sldMk cId="4073910569" sldId="328"/>
            <ac:spMk id="8" creationId="{758EFDD2-551D-4F03-933B-2DAB9F9A12DB}"/>
          </ac:spMkLst>
        </pc:spChg>
        <pc:spChg chg="add del mod">
          <ac:chgData name="KESSOPOULOU SOFIA" userId="S::sokesso@o365.uth.gr::ba558608-701a-408b-ad5c-e277f07bd35b" providerId="AD" clId="Web-{A04E2F0C-C414-42DA-96C1-AF8F3787A0A3}" dt="2021-12-02T11:06:49.783" v="31"/>
          <ac:spMkLst>
            <pc:docMk/>
            <pc:sldMk cId="4073910569" sldId="328"/>
            <ac:spMk id="10" creationId="{D03D02ED-25D8-4225-A876-0E2764E31568}"/>
          </ac:spMkLst>
        </pc:spChg>
        <pc:spChg chg="add del mod">
          <ac:chgData name="KESSOPOULOU SOFIA" userId="S::sokesso@o365.uth.gr::ba558608-701a-408b-ad5c-e277f07bd35b" providerId="AD" clId="Web-{A04E2F0C-C414-42DA-96C1-AF8F3787A0A3}" dt="2021-12-02T11:06:45.267" v="29"/>
          <ac:spMkLst>
            <pc:docMk/>
            <pc:sldMk cId="4073910569" sldId="328"/>
            <ac:spMk id="11" creationId="{74E17490-CF90-40A6-B795-86BB1A923CE1}"/>
          </ac:spMkLst>
        </pc:spChg>
        <pc:spChg chg="add del mod">
          <ac:chgData name="KESSOPOULOU SOFIA" userId="S::sokesso@o365.uth.gr::ba558608-701a-408b-ad5c-e277f07bd35b" providerId="AD" clId="Web-{A04E2F0C-C414-42DA-96C1-AF8F3787A0A3}" dt="2021-12-02T11:06:40.767" v="27"/>
          <ac:spMkLst>
            <pc:docMk/>
            <pc:sldMk cId="4073910569" sldId="328"/>
            <ac:spMk id="12" creationId="{AEF17F1E-620B-458F-926E-26BD692B5B00}"/>
          </ac:spMkLst>
        </pc:spChg>
        <pc:spChg chg="add del">
          <ac:chgData name="KESSOPOULOU SOFIA" userId="S::sokesso@o365.uth.gr::ba558608-701a-408b-ad5c-e277f07bd35b" providerId="AD" clId="Web-{A04E2F0C-C414-42DA-96C1-AF8F3787A0A3}" dt="2021-12-02T11:07:41.846" v="33"/>
          <ac:spMkLst>
            <pc:docMk/>
            <pc:sldMk cId="4073910569" sldId="328"/>
            <ac:spMk id="13" creationId="{23D05BFB-DD43-4ACE-B555-7A614C74823F}"/>
          </ac:spMkLst>
        </pc:spChg>
        <pc:spChg chg="add del">
          <ac:chgData name="KESSOPOULOU SOFIA" userId="S::sokesso@o365.uth.gr::ba558608-701a-408b-ad5c-e277f07bd35b" providerId="AD" clId="Web-{A04E2F0C-C414-42DA-96C1-AF8F3787A0A3}" dt="2021-12-02T11:08:21.629" v="35"/>
          <ac:spMkLst>
            <pc:docMk/>
            <pc:sldMk cId="4073910569" sldId="328"/>
            <ac:spMk id="14" creationId="{B51C2513-FC7D-4037-B291-A445D5876C09}"/>
          </ac:spMkLst>
        </pc:spChg>
        <pc:spChg chg="add del mod">
          <ac:chgData name="KESSOPOULOU SOFIA" userId="S::sokesso@o365.uth.gr::ba558608-701a-408b-ad5c-e277f07bd35b" providerId="AD" clId="Web-{A04E2F0C-C414-42DA-96C1-AF8F3787A0A3}" dt="2021-12-02T11:10:15.787" v="38"/>
          <ac:spMkLst>
            <pc:docMk/>
            <pc:sldMk cId="4073910569" sldId="328"/>
            <ac:spMk id="15" creationId="{DE9AB418-7FB8-457D-A4D3-E56FC7823257}"/>
          </ac:spMkLst>
        </pc:spChg>
        <pc:graphicFrameChg chg="mod modGraphic">
          <ac:chgData name="KESSOPOULOU SOFIA" userId="S::sokesso@o365.uth.gr::ba558608-701a-408b-ad5c-e277f07bd35b" providerId="AD" clId="Web-{A04E2F0C-C414-42DA-96C1-AF8F3787A0A3}" dt="2021-12-02T11:02:00.933" v="13"/>
          <ac:graphicFrameMkLst>
            <pc:docMk/>
            <pc:sldMk cId="4073910569" sldId="328"/>
            <ac:graphicFrameMk id="2" creationId="{562C027A-F16F-EA41-955E-ADD35E2F97EE}"/>
          </ac:graphicFrameMkLst>
        </pc:graphicFrameChg>
        <pc:picChg chg="del">
          <ac:chgData name="KESSOPOULOU SOFIA" userId="S::sokesso@o365.uth.gr::ba558608-701a-408b-ad5c-e277f07bd35b" providerId="AD" clId="Web-{A04E2F0C-C414-42DA-96C1-AF8F3787A0A3}" dt="2021-12-02T11:06:25.032" v="22"/>
          <ac:picMkLst>
            <pc:docMk/>
            <pc:sldMk cId="4073910569" sldId="328"/>
            <ac:picMk id="5" creationId="{837CF9ED-0270-5049-B5B0-1D0EBD910942}"/>
          </ac:picMkLst>
        </pc:picChg>
        <pc:picChg chg="del">
          <ac:chgData name="KESSOPOULOU SOFIA" userId="S::sokesso@o365.uth.gr::ba558608-701a-408b-ad5c-e277f07bd35b" providerId="AD" clId="Web-{A04E2F0C-C414-42DA-96C1-AF8F3787A0A3}" dt="2021-12-02T11:06:08.610" v="21"/>
          <ac:picMkLst>
            <pc:docMk/>
            <pc:sldMk cId="4073910569" sldId="328"/>
            <ac:picMk id="6" creationId="{00000000-0000-0000-0000-000000000000}"/>
          </ac:picMkLst>
        </pc:picChg>
        <pc:picChg chg="add mod">
          <ac:chgData name="KESSOPOULOU SOFIA" userId="S::sokesso@o365.uth.gr::ba558608-701a-408b-ad5c-e277f07bd35b" providerId="AD" clId="Web-{A04E2F0C-C414-42DA-96C1-AF8F3787A0A3}" dt="2021-12-02T11:04:41.030" v="18" actId="14100"/>
          <ac:picMkLst>
            <pc:docMk/>
            <pc:sldMk cId="4073910569" sldId="328"/>
            <ac:picMk id="9" creationId="{0173CD9A-9547-44D5-89D3-7B5119AEAD40}"/>
          </ac:picMkLst>
        </pc:picChg>
      </pc:sldChg>
    </pc:docChg>
  </pc:docChgLst>
  <pc:docChgLst>
    <pc:chgData name="HRYSI STATHAKI" userId="S::hrstatha@o365.uth.gr::775c659c-8bb0-4d43-bdc9-6eec127c7f85" providerId="AD" clId="Web-{5EE6C795-D12A-4EC4-8D45-614B0DEC72FE}"/>
    <pc:docChg chg="modSld">
      <pc:chgData name="HRYSI STATHAKI" userId="S::hrstatha@o365.uth.gr::775c659c-8bb0-4d43-bdc9-6eec127c7f85" providerId="AD" clId="Web-{5EE6C795-D12A-4EC4-8D45-614B0DEC72FE}" dt="2022-06-19T14:14:56.926" v="7"/>
      <pc:docMkLst>
        <pc:docMk/>
      </pc:docMkLst>
      <pc:sldChg chg="modSp">
        <pc:chgData name="HRYSI STATHAKI" userId="S::hrstatha@o365.uth.gr::775c659c-8bb0-4d43-bdc9-6eec127c7f85" providerId="AD" clId="Web-{5EE6C795-D12A-4EC4-8D45-614B0DEC72FE}" dt="2022-06-19T14:14:56.926" v="7"/>
        <pc:sldMkLst>
          <pc:docMk/>
          <pc:sldMk cId="4073910569" sldId="328"/>
        </pc:sldMkLst>
        <pc:graphicFrameChg chg="mod modGraphic">
          <ac:chgData name="HRYSI STATHAKI" userId="S::hrstatha@o365.uth.gr::775c659c-8bb0-4d43-bdc9-6eec127c7f85" providerId="AD" clId="Web-{5EE6C795-D12A-4EC4-8D45-614B0DEC72FE}" dt="2022-06-19T14:14:56.926" v="7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68AF04A6-C322-4093-9FA6-AF88EB8609CF}"/>
    <pc:docChg chg="modSld">
      <pc:chgData name="HRYSI STATHAKI" userId="S::hrstatha@o365.uth.gr::775c659c-8bb0-4d43-bdc9-6eec127c7f85" providerId="AD" clId="Web-{68AF04A6-C322-4093-9FA6-AF88EB8609CF}" dt="2022-07-05T08:50:04.501" v="8" actId="20577"/>
      <pc:docMkLst>
        <pc:docMk/>
      </pc:docMkLst>
      <pc:sldChg chg="modSp">
        <pc:chgData name="HRYSI STATHAKI" userId="S::hrstatha@o365.uth.gr::775c659c-8bb0-4d43-bdc9-6eec127c7f85" providerId="AD" clId="Web-{68AF04A6-C322-4093-9FA6-AF88EB8609CF}" dt="2022-07-05T08:50:04.501" v="8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68AF04A6-C322-4093-9FA6-AF88EB8609CF}" dt="2022-07-05T08:50:04.501" v="8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HRYSI STATHAKI" userId="S::hrstatha@o365.uth.gr::775c659c-8bb0-4d43-bdc9-6eec127c7f85" providerId="AD" clId="Web-{F30B0622-41C5-4E97-996A-D0B8056B38C1}"/>
    <pc:docChg chg="modSld">
      <pc:chgData name="HRYSI STATHAKI" userId="S::hrstatha@o365.uth.gr::775c659c-8bb0-4d43-bdc9-6eec127c7f85" providerId="AD" clId="Web-{F30B0622-41C5-4E97-996A-D0B8056B38C1}" dt="2022-07-05T07:54:56.064" v="19"/>
      <pc:docMkLst>
        <pc:docMk/>
      </pc:docMkLst>
      <pc:sldChg chg="modSp">
        <pc:chgData name="HRYSI STATHAKI" userId="S::hrstatha@o365.uth.gr::775c659c-8bb0-4d43-bdc9-6eec127c7f85" providerId="AD" clId="Web-{F30B0622-41C5-4E97-996A-D0B8056B38C1}" dt="2022-07-05T07:54:56.064" v="19"/>
        <pc:sldMkLst>
          <pc:docMk/>
          <pc:sldMk cId="4073910569" sldId="328"/>
        </pc:sldMkLst>
        <pc:graphicFrameChg chg="mod modGraphic">
          <ac:chgData name="HRYSI STATHAKI" userId="S::hrstatha@o365.uth.gr::775c659c-8bb0-4d43-bdc9-6eec127c7f85" providerId="AD" clId="Web-{F30B0622-41C5-4E97-996A-D0B8056B38C1}" dt="2022-07-05T07:54:56.064" v="19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clId="Web-{C6CA7620-EBD1-49C6-9864-AA8FEA237AE8}"/>
    <pc:docChg chg="modSld">
      <pc:chgData name="" userId="" providerId="" clId="Web-{C6CA7620-EBD1-49C6-9864-AA8FEA237AE8}" dt="2022-07-05T10:07:46.945" v="0" actId="20577"/>
      <pc:docMkLst>
        <pc:docMk/>
      </pc:docMkLst>
      <pc:sldChg chg="modSp">
        <pc:chgData name="" userId="" providerId="" clId="Web-{C6CA7620-EBD1-49C6-9864-AA8FEA237AE8}" dt="2022-07-05T10:07:46.945" v="0" actId="20577"/>
        <pc:sldMkLst>
          <pc:docMk/>
          <pc:sldMk cId="4073910569" sldId="328"/>
        </pc:sldMkLst>
        <pc:spChg chg="mod">
          <ac:chgData name="" userId="" providerId="" clId="Web-{C6CA7620-EBD1-49C6-9864-AA8FEA237AE8}" dt="2022-07-05T10:07:46.945" v="0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name="HRYSI STATHAKI" userId="S::hrstatha@o365.uth.gr::775c659c-8bb0-4d43-bdc9-6eec127c7f85" providerId="AD" clId="Web-{A7662678-E38F-4839-B323-ECF8D1F221B3}"/>
    <pc:docChg chg="modSld">
      <pc:chgData name="HRYSI STATHAKI" userId="S::hrstatha@o365.uth.gr::775c659c-8bb0-4d43-bdc9-6eec127c7f85" providerId="AD" clId="Web-{A7662678-E38F-4839-B323-ECF8D1F221B3}" dt="2022-07-04T09:53:43.608" v="7" actId="20577"/>
      <pc:docMkLst>
        <pc:docMk/>
      </pc:docMkLst>
      <pc:sldChg chg="modSp">
        <pc:chgData name="HRYSI STATHAKI" userId="S::hrstatha@o365.uth.gr::775c659c-8bb0-4d43-bdc9-6eec127c7f85" providerId="AD" clId="Web-{A7662678-E38F-4839-B323-ECF8D1F221B3}" dt="2022-07-04T09:53:43.608" v="7" actId="20577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A7662678-E38F-4839-B323-ECF8D1F221B3}" dt="2022-07-04T09:53:43.608" v="7" actId="20577"/>
          <ac:spMkLst>
            <pc:docMk/>
            <pc:sldMk cId="4073910569" sldId="328"/>
            <ac:spMk id="4" creationId="{0329F8C1-7AEF-A746-B54D-8E75F742BBEA}"/>
          </ac:spMkLst>
        </pc:spChg>
      </pc:sldChg>
    </pc:docChg>
  </pc:docChgLst>
  <pc:docChgLst>
    <pc:chgData clId="Web-{2577954B-88EA-4F47-9B8F-B5A8CB658B62}"/>
    <pc:docChg chg="modSld">
      <pc:chgData name="" userId="" providerId="" clId="Web-{2577954B-88EA-4F47-9B8F-B5A8CB658B62}" dt="2021-12-01T10:25:43.931" v="1"/>
      <pc:docMkLst>
        <pc:docMk/>
      </pc:docMkLst>
      <pc:sldChg chg="modSp">
        <pc:chgData name="" userId="" providerId="" clId="Web-{2577954B-88EA-4F47-9B8F-B5A8CB658B62}" dt="2021-12-01T10:25:43.931" v="1"/>
        <pc:sldMkLst>
          <pc:docMk/>
          <pc:sldMk cId="4073910569" sldId="328"/>
        </pc:sldMkLst>
        <pc:graphicFrameChg chg="mod modGraphic">
          <ac:chgData name="" userId="" providerId="" clId="Web-{2577954B-88EA-4F47-9B8F-B5A8CB658B62}" dt="2021-12-01T10:25:43.931" v="1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KESSOPOULOU SOFIA" userId="S::sokesso@o365.uth.gr::ba558608-701a-408b-ad5c-e277f07bd35b" providerId="AD" clId="Web-{595EB924-AAFA-4AD8-A2A5-2463019DF236}"/>
    <pc:docChg chg="modSld">
      <pc:chgData name="KESSOPOULOU SOFIA" userId="S::sokesso@o365.uth.gr::ba558608-701a-408b-ad5c-e277f07bd35b" providerId="AD" clId="Web-{595EB924-AAFA-4AD8-A2A5-2463019DF236}" dt="2022-07-04T14:54:11.418" v="1"/>
      <pc:docMkLst>
        <pc:docMk/>
      </pc:docMkLst>
      <pc:sldChg chg="modSp">
        <pc:chgData name="KESSOPOULOU SOFIA" userId="S::sokesso@o365.uth.gr::ba558608-701a-408b-ad5c-e277f07bd35b" providerId="AD" clId="Web-{595EB924-AAFA-4AD8-A2A5-2463019DF236}" dt="2022-07-04T14:54:11.418" v="1"/>
        <pc:sldMkLst>
          <pc:docMk/>
          <pc:sldMk cId="4073910569" sldId="328"/>
        </pc:sldMkLst>
        <pc:graphicFrameChg chg="mod modGraphic">
          <ac:chgData name="KESSOPOULOU SOFIA" userId="S::sokesso@o365.uth.gr::ba558608-701a-408b-ad5c-e277f07bd35b" providerId="AD" clId="Web-{595EB924-AAFA-4AD8-A2A5-2463019DF236}" dt="2022-07-04T14:54:11.418" v="1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HRYSI STATHAKI" userId="S::hrstatha@o365.uth.gr::775c659c-8bb0-4d43-bdc9-6eec127c7f85" providerId="AD" clId="Web-{CEC418B6-1A91-4914-ACED-08AEF29DB332}"/>
    <pc:docChg chg="modSld">
      <pc:chgData name="HRYSI STATHAKI" userId="S::hrstatha@o365.uth.gr::775c659c-8bb0-4d43-bdc9-6eec127c7f85" providerId="AD" clId="Web-{CEC418B6-1A91-4914-ACED-08AEF29DB332}" dt="2022-07-04T09:28:54.729" v="168"/>
      <pc:docMkLst>
        <pc:docMk/>
      </pc:docMkLst>
      <pc:sldChg chg="modSp">
        <pc:chgData name="HRYSI STATHAKI" userId="S::hrstatha@o365.uth.gr::775c659c-8bb0-4d43-bdc9-6eec127c7f85" providerId="AD" clId="Web-{CEC418B6-1A91-4914-ACED-08AEF29DB332}" dt="2022-07-04T09:28:54.729" v="168"/>
        <pc:sldMkLst>
          <pc:docMk/>
          <pc:sldMk cId="4073910569" sldId="328"/>
        </pc:sldMkLst>
        <pc:spChg chg="mod">
          <ac:chgData name="HRYSI STATHAKI" userId="S::hrstatha@o365.uth.gr::775c659c-8bb0-4d43-bdc9-6eec127c7f85" providerId="AD" clId="Web-{CEC418B6-1A91-4914-ACED-08AEF29DB332}" dt="2022-07-04T09:23:46.824" v="145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HRYSI STATHAKI" userId="S::hrstatha@o365.uth.gr::775c659c-8bb0-4d43-bdc9-6eec127c7f85" providerId="AD" clId="Web-{CEC418B6-1A91-4914-ACED-08AEF29DB332}" dt="2022-07-04T09:28:54.729" v="168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KESSOPOULOU SOFIA" userId="S::sokesso@o365.uth.gr::ba558608-701a-408b-ad5c-e277f07bd35b" providerId="AD" clId="Web-{E540049F-359A-4824-A080-17EBE13A0E69}"/>
    <pc:docChg chg="modSld">
      <pc:chgData name="KESSOPOULOU SOFIA" userId="S::sokesso@o365.uth.gr::ba558608-701a-408b-ad5c-e277f07bd35b" providerId="AD" clId="Web-{E540049F-359A-4824-A080-17EBE13A0E69}" dt="2022-07-04T09:55:03.548" v="21"/>
      <pc:docMkLst>
        <pc:docMk/>
      </pc:docMkLst>
      <pc:sldChg chg="modSp">
        <pc:chgData name="KESSOPOULOU SOFIA" userId="S::sokesso@o365.uth.gr::ba558608-701a-408b-ad5c-e277f07bd35b" providerId="AD" clId="Web-{E540049F-359A-4824-A080-17EBE13A0E69}" dt="2022-07-04T09:55:03.548" v="21"/>
        <pc:sldMkLst>
          <pc:docMk/>
          <pc:sldMk cId="4073910569" sldId="328"/>
        </pc:sldMkLst>
        <pc:spChg chg="mod">
          <ac:chgData name="KESSOPOULOU SOFIA" userId="S::sokesso@o365.uth.gr::ba558608-701a-408b-ad5c-e277f07bd35b" providerId="AD" clId="Web-{E540049F-359A-4824-A080-17EBE13A0E69}" dt="2022-07-04T09:54:53.251" v="17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KESSOPOULOU SOFIA" userId="S::sokesso@o365.uth.gr::ba558608-701a-408b-ad5c-e277f07bd35b" providerId="AD" clId="Web-{E540049F-359A-4824-A080-17EBE13A0E69}" dt="2022-07-04T09:55:03.548" v="21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  <pc:docChgLst>
    <pc:chgData name="KESSOPOULOU SOFIA" userId="S::sokesso@o365.uth.gr::ba558608-701a-408b-ad5c-e277f07bd35b" providerId="AD" clId="Web-{F18A19FE-7E9F-477C-8F14-31B87AFEDE57}"/>
    <pc:docChg chg="modSld">
      <pc:chgData name="KESSOPOULOU SOFIA" userId="S::sokesso@o365.uth.gr::ba558608-701a-408b-ad5c-e277f07bd35b" providerId="AD" clId="Web-{F18A19FE-7E9F-477C-8F14-31B87AFEDE57}" dt="2022-07-04T09:45:58.702" v="10"/>
      <pc:docMkLst>
        <pc:docMk/>
      </pc:docMkLst>
      <pc:sldChg chg="modSp">
        <pc:chgData name="KESSOPOULOU SOFIA" userId="S::sokesso@o365.uth.gr::ba558608-701a-408b-ad5c-e277f07bd35b" providerId="AD" clId="Web-{F18A19FE-7E9F-477C-8F14-31B87AFEDE57}" dt="2022-07-04T09:45:58.702" v="10"/>
        <pc:sldMkLst>
          <pc:docMk/>
          <pc:sldMk cId="4073910569" sldId="328"/>
        </pc:sldMkLst>
        <pc:spChg chg="mod">
          <ac:chgData name="KESSOPOULOU SOFIA" userId="S::sokesso@o365.uth.gr::ba558608-701a-408b-ad5c-e277f07bd35b" providerId="AD" clId="Web-{F18A19FE-7E9F-477C-8F14-31B87AFEDE57}" dt="2022-07-04T09:45:25.123" v="8" actId="20577"/>
          <ac:spMkLst>
            <pc:docMk/>
            <pc:sldMk cId="4073910569" sldId="328"/>
            <ac:spMk id="4" creationId="{0329F8C1-7AEF-A746-B54D-8E75F742BBEA}"/>
          </ac:spMkLst>
        </pc:spChg>
        <pc:graphicFrameChg chg="mod modGraphic">
          <ac:chgData name="KESSOPOULOU SOFIA" userId="S::sokesso@o365.uth.gr::ba558608-701a-408b-ad5c-e277f07bd35b" providerId="AD" clId="Web-{F18A19FE-7E9F-477C-8F14-31B87AFEDE57}" dt="2022-07-04T09:45:58.702" v="10"/>
          <ac:graphicFrameMkLst>
            <pc:docMk/>
            <pc:sldMk cId="4073910569" sldId="328"/>
            <ac:graphicFrameMk id="2" creationId="{562C027A-F16F-EA41-955E-ADD35E2F97E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97E18-14EC-41E5-AC0F-4156DF77011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62203-6F9E-420A-9C18-1592B59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62203-6F9E-420A-9C18-1592B591C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2A01-DBF3-FD4B-87B8-2DD7B9F01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9A67C-C317-D34A-84F5-387FD9550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CE660-9EEF-9942-83E7-E728E7CB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A4B5A-8633-CD4D-AB9E-9A69475D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2D447-FDBE-3445-9129-99A742D2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27B7-7C2E-7B47-986F-60C6F42C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66728-50A7-C741-A8EA-838C451F4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8D42F-83A9-904C-929A-1B76DBC1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CF9A-6D9C-2040-962A-F5AFF700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000EF-74D2-CA4A-A4D8-247B7DCA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2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462E1-8BC9-3545-BDE3-8185BACF1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4320F-08D1-B847-A7A0-3255778EB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305A6-FCD6-FF4C-B09E-7505FBA5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0AFE-B308-B746-8C6F-86EDFBF4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DDA9-EBC8-6F4E-83B9-17ECD59F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FE69-3537-A54E-BC49-6CF98B13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2B06-0BA0-434B-AB44-6362F8862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3DD5-40AC-7C45-9D9C-C9A58762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8726-60FF-DC42-85BB-91DC4DFE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ACD8-278D-CB45-A275-1E5CCD75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2AF9-1E39-6546-A1B2-1211A4C7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4FDE-CBE4-234F-A7ED-64014BCAA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B5FE6-E235-8A44-9BC8-41F5433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0A9FE-AFA9-4148-841F-32E84EF0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9E8F-1983-E640-A56C-CDA2FE70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4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8850-AB3F-F14B-97E6-A84DE6AC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76B2-DD52-8040-9193-440805B40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0FA3C-C955-E649-B2B9-718DCCBB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1A120-0DD5-B444-BF04-539FF633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D5CDF-0A01-974D-B476-C952CFAD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AC55D-9342-234C-AEF7-DE3B2D0C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E435-4FDC-3F4F-92DD-24A0FDDB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0C719-5647-714E-BC61-9B2BC2C8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F5F06-C262-374B-8C5A-F759DA2FF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9E7AC-D749-B748-9DB8-FDABD4E89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A2FC6-3BE1-7C40-A712-408F022EA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4B04D-AC5C-B44C-B293-6B8BD261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AD4AC-E3C5-3845-962C-C9F55FB1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BAA4B-468E-CD48-9D03-4C82E326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234F-EB69-F64F-BD5E-679E203C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6B80A-57E7-B444-9BE0-BA66FF3A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8795D-B128-8542-B063-735B740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C4EAD-5D5A-3F48-972E-FB0FD9DD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17AD6-BEAF-3A4E-88B4-4E9C78E7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C07F0-9C22-7045-A6EB-51C2D03C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476F0-23AA-F44F-985B-D9634D1D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B0AE-F1CF-1C48-A994-274924CC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7A07-D324-1044-ABCD-208AB58E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17C9B-7956-9740-A01F-04AA1E93F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D365C-4C77-C641-82DA-CDF2CE32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0DE7F-1ADB-6D46-B708-7B6AE38A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390E0-6C9A-854A-A33A-3E5CD3BA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B34C-5EE2-204F-A858-9FB6B397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A766B-AC1A-6C4C-85DE-881F83E4B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978E9-F99E-BC4E-8714-7BD8B011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B5914-A4CA-F746-AB90-A6F58CDC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BFEAF-E1FD-E944-9C39-34E4E62C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0CD96-4C18-A64B-A8EB-DFC6726A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CAC7B-8008-7D4C-B1A1-E879F6AF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F667-DBE7-4445-AD43-C1896FDF7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B39CF-2383-3F4C-BCB3-64C3D6F52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9DB1-E5CA-4246-8943-4D797FD30B9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599F-5E5D-6E4D-BAD2-0754FE0C8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0C273-0977-584D-9014-96D3E4438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AB55-82B0-2E44-9A3F-AC7C99062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forms.office.com/Pages/ResponsePage.aspx?id=cL-AMcwX9kSQpFyUdmJSlfOw8EuA0RlBpJkV8MTtAltUOVgwMTMwUFU5TjM0UEVLWk8xOE5aNkkwQSQlQCN0PWcu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teams.microsoft.com/l/meetup-join/19:DbMpbRV6BFqZc9WTxzazzJwnGfAKbWCi4X3S0maghjA1@thread.tacv2/1656946376868?context=%7b%22Tid%22:%223180bf70-17cc-44f6-90a4-5c9476625295%22,%22Oid%22:%22ba558608-701a-408b-ad5c-e277f07bd35b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00B524-AB0E-5E47-9F80-E9FFF7389C3C}"/>
              </a:ext>
            </a:extLst>
          </p:cNvPr>
          <p:cNvSpPr/>
          <p:nvPr/>
        </p:nvSpPr>
        <p:spPr>
          <a:xfrm>
            <a:off x="-24064" y="6238"/>
            <a:ext cx="5892800" cy="6858000"/>
          </a:xfrm>
          <a:prstGeom prst="rect">
            <a:avLst/>
          </a:prstGeom>
          <a:solidFill>
            <a:srgbClr val="FA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2C027A-F16F-EA41-955E-ADD35E2F9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58691"/>
              </p:ext>
            </p:extLst>
          </p:nvPr>
        </p:nvGraphicFramePr>
        <p:xfrm>
          <a:off x="277090" y="1506681"/>
          <a:ext cx="5239696" cy="495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9696">
                  <a:extLst>
                    <a:ext uri="{9D8B030D-6E8A-4147-A177-3AD203B41FA5}">
                      <a16:colId xmlns:a16="http://schemas.microsoft.com/office/drawing/2014/main" val="4012733549"/>
                    </a:ext>
                  </a:extLst>
                </a:gridCol>
              </a:tblGrid>
              <a:tr h="456769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IE" sz="1200" b="0" dirty="0">
                        <a:solidFill>
                          <a:schemeClr val="bg1"/>
                        </a:solidFill>
                        <a:effectLst/>
                        <a:latin typeface="Helvetica"/>
                        <a:ea typeface="+mn-ea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6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ΠΡΟΣΚΛΗΣΗ</a:t>
                      </a:r>
                      <a:endParaRPr lang="en-US" sz="1600" b="1" i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στη 2</a:t>
                      </a:r>
                      <a:r>
                        <a:rPr lang="el-GR" sz="1200" b="0" i="0" kern="1200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συνάντηση εργασίας “Cross-</a:t>
                      </a:r>
                      <a:r>
                        <a:rPr lang="el-GR" sz="1200" b="0" i="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sectoral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b="0" i="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Huddle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για την ενθάρρυνση της </a:t>
                      </a:r>
                      <a:r>
                        <a:rPr lang="el-GR" sz="1200" b="0" i="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διατομεακής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συνεργασίας σε δραστηριότητες καινοτομίας,</a:t>
                      </a:r>
                      <a:r>
                        <a:rPr lang="en-US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στο πλαίσιο του έργου “i2i” (“</a:t>
                      </a:r>
                      <a:r>
                        <a:rPr lang="el-GR" sz="1200" b="0" i="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el-GR" sz="1200" b="0" i="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el-GR" sz="1200" b="0" i="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”) που</a:t>
                      </a:r>
                      <a:r>
                        <a:rPr lang="en-US" sz="1200" b="0" i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 χρηματοδοτείται από το Ευρωπαϊκό Ινστιτούτο Καινοτομίας και Τεχνολογίας </a:t>
                      </a:r>
                      <a:r>
                        <a:rPr lang="en-US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(EIT) 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της Ευρωπαϊκής Ένωσης.</a:t>
                      </a:r>
                      <a:endParaRPr lang="en-US" sz="1200" b="0" i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endParaRPr lang="el-GR" sz="1200" b="0" i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συνάντηση εργασίας θα πραγματοποιηθεί υβριδικά τη </a:t>
                      </a:r>
                      <a:r>
                        <a:rPr lang="el-GR" sz="12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Δευτέρα 11 Ιουλίου 2022</a:t>
                      </a:r>
                      <a:r>
                        <a:rPr lang="en-US" sz="12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2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12.30 μ.μ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el-GR" sz="12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- 4.30 μ.μ. 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στην αίθουσα Συνεδριάσεων (2</a:t>
                      </a:r>
                      <a:r>
                        <a:rPr lang="el-GR" sz="1200" b="0" i="0" kern="1200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ος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όροφος) του Τμήματος Χωροταξίας, Πολεοδομίας και Περιφερειακής Ανάπτυξης, </a:t>
                      </a:r>
                      <a:r>
                        <a:rPr lang="el-GR" sz="1200" b="0" i="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Πεδίον Άρεως,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Βόλος. 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l-GR" sz="1200" b="0" i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1200" b="0" i="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 να συμμετέχετε στην εκδήλωση κάνετε εγγραφή</a:t>
                      </a:r>
                      <a:r>
                        <a:rPr lang="el-GR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l-GR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εδώ</a:t>
                      </a:r>
                      <a:r>
                        <a:rPr lang="el-GR" sz="1200" b="0" i="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200" b="0" i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l-GR" sz="1200" b="0" i="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rtl="0" fontAlgn="base"/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 εξ αποστάσεως παρακολούθηση πατήστε 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εδώ</a:t>
                      </a:r>
                      <a:r>
                        <a:rPr lang="el-GR" sz="1200" b="0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195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231032"/>
                  </a:ext>
                </a:extLst>
              </a:tr>
              <a:tr h="3891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en-IE" sz="1200" b="0" dirty="0">
                        <a:solidFill>
                          <a:schemeClr val="bg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04531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329F8C1-7AEF-A746-B54D-8E75F742BBEA}"/>
              </a:ext>
            </a:extLst>
          </p:cNvPr>
          <p:cNvSpPr/>
          <p:nvPr/>
        </p:nvSpPr>
        <p:spPr>
          <a:xfrm>
            <a:off x="6222786" y="1607540"/>
            <a:ext cx="5452532" cy="47551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1200" dirty="0" smtClean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Σκοπός </a:t>
            </a:r>
            <a:r>
              <a:rPr lang="el-GR" sz="1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της συνάντησης είναι να αποτυπωθούν και να συντεθούν οι απόψεις των μελών της κοινότητας του Πανεπιστημίου Θεσσαλίας ώστε να βελτιωθεί: </a:t>
            </a:r>
            <a:endParaRPr lang="el-GR" sz="1200" dirty="0">
              <a:solidFill>
                <a:schemeClr val="tx2">
                  <a:lumMod val="50000"/>
                </a:schemeClr>
              </a:solidFill>
              <a:cs typeface="Calibri" panose="020F050202020403020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1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- η ώσμωση και η συνεργασία των συναδέλφων, υπερβαίνοντας τα εμπόδια  στη συνεργασία που προκύπτουν από τη γεωγραφική απόσταση και τον ακαδημαϊκό κατακερματισμό (Τμήματα, Σχολές, κ.λπ.)</a:t>
            </a:r>
            <a:endParaRPr lang="en-US" sz="120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1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- ο συντονισμός και η συνεργασία των δομών στήριξης και των μελών της κοινότητας</a:t>
            </a:r>
            <a:endParaRPr lang="el-GR" sz="1200" dirty="0">
              <a:solidFill>
                <a:schemeClr val="tx2">
                  <a:lumMod val="50000"/>
                </a:schemeClr>
              </a:solidFill>
              <a:cs typeface="Calibri" panose="020F0502020204030204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l-GR" sz="120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Η συνάντηση εργασίας θα διεξαχθεί σε 3 ενότητες:</a:t>
            </a:r>
            <a:endParaRPr lang="en-US" sz="1200" dirty="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- Συνεργασία στην Πανεπιστημιακή Κοινότητα: αποδόμηση των “σιλό”  (έναρξη 12.30 μ.μ.)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l-GR" sz="1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- Ρόλος και λειτουργία των δομών στήριξης του οικοσυστήματος καινοτομίας της Θεσσαλίας και της Κεντρικής Ελλάδας (έναρξη 2.00 μ.μ.)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- </a:t>
            </a:r>
            <a:r>
              <a:rPr lang="el-GR" sz="1200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Όραμα Καινοτομίας της Θεσσαλίας και της Κεντρικής Ελλάδας (έναρξη 3.30 μ.μ.)</a:t>
            </a:r>
          </a:p>
          <a:p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C4A300B5-2BFB-F6E3-04BF-588C4EFEF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422" y="267009"/>
            <a:ext cx="929310" cy="92931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68E7D4B-4DDC-722B-6E25-1F28A762E2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875" b="-1449"/>
          <a:stretch/>
        </p:blipFill>
        <p:spPr>
          <a:xfrm>
            <a:off x="7399682" y="6131655"/>
            <a:ext cx="3098741" cy="723867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6937A9BB-3FA5-AC9F-C3DA-51F4EE82C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617" y="94362"/>
            <a:ext cx="1832114" cy="1078516"/>
          </a:xfrm>
          <a:prstGeom prst="rect">
            <a:avLst/>
          </a:prstGeom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11847749-5D47-D8F2-5B64-3EA188912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8878" y="164748"/>
            <a:ext cx="796788" cy="11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bc4e66-555a-4339-90f0-6ca4f5a3c50d" xsi:nil="true"/>
    <lcf76f155ced4ddcb4097134ff3c332f xmlns="21dfc1ee-0d16-4ef3-a4ad-f57e17740ac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75CDC3FBAF686F498DDA89B0BDFFB825" ma:contentTypeVersion="15" ma:contentTypeDescription="Δημιουργία νέου εγγράφου" ma:contentTypeScope="" ma:versionID="d93d0e4e5170e038e79706734332ba3c">
  <xsd:schema xmlns:xsd="http://www.w3.org/2001/XMLSchema" xmlns:xs="http://www.w3.org/2001/XMLSchema" xmlns:p="http://schemas.microsoft.com/office/2006/metadata/properties" xmlns:ns2="21dfc1ee-0d16-4ef3-a4ad-f57e17740ac4" xmlns:ns3="83bc4e66-555a-4339-90f0-6ca4f5a3c50d" targetNamespace="http://schemas.microsoft.com/office/2006/metadata/properties" ma:root="true" ma:fieldsID="5d6ba94540e9712d22020d8c4f888604" ns2:_="" ns3:_="">
    <xsd:import namespace="21dfc1ee-0d16-4ef3-a4ad-f57e17740ac4"/>
    <xsd:import namespace="83bc4e66-555a-4339-90f0-6ca4f5a3c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fc1ee-0d16-4ef3-a4ad-f57e17740a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efb10ea6-a591-4c5d-9d03-645515e3d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c4e66-555a-4339-90f0-6ca4f5a3c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a5ba43-5b35-4022-9a3f-ffaf714b58dc}" ma:internalName="TaxCatchAll" ma:showField="CatchAllData" ma:web="83bc4e66-555a-4339-90f0-6ca4f5a3c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D1F839-E986-4E92-ABBA-B61DCB711EC1}">
  <ds:schemaRefs>
    <ds:schemaRef ds:uri="http://schemas.microsoft.com/office/infopath/2007/PartnerControls"/>
    <ds:schemaRef ds:uri="http://schemas.microsoft.com/office/2006/documentManagement/types"/>
    <ds:schemaRef ds:uri="21dfc1ee-0d16-4ef3-a4ad-f57e17740ac4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83bc4e66-555a-4339-90f0-6ca4f5a3c50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584617-6BA5-472B-9F25-AD7A4DD84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fc1ee-0d16-4ef3-a4ad-f57e17740ac4"/>
    <ds:schemaRef ds:uri="83bc4e66-555a-4339-90f0-6ca4f5a3c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CF73C8-9658-4DBD-BB07-8B96F3C635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</Words>
  <Application>Microsoft Office PowerPoint</Application>
  <PresentationFormat>Ευρεία οθόνη</PresentationFormat>
  <Paragraphs>19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Brennan</dc:creator>
  <cp:lastModifiedBy>GATOU OURANIA</cp:lastModifiedBy>
  <cp:revision>50</cp:revision>
  <cp:lastPrinted>2021-10-28T14:54:36Z</cp:lastPrinted>
  <dcterms:created xsi:type="dcterms:W3CDTF">2021-07-27T08:51:10Z</dcterms:created>
  <dcterms:modified xsi:type="dcterms:W3CDTF">2022-07-06T09:18:17Z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0x01010075CDC3FBAF686F498DDA89B0BDFFB825</vt:lpwstr>
  </property>
</Properties>
</file>